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77" r:id="rId3"/>
    <p:sldId id="262" r:id="rId4"/>
    <p:sldId id="263" r:id="rId5"/>
    <p:sldId id="264" r:id="rId6"/>
    <p:sldId id="265" r:id="rId7"/>
    <p:sldId id="266" r:id="rId8"/>
    <p:sldId id="279" r:id="rId9"/>
    <p:sldId id="275" r:id="rId10"/>
    <p:sldId id="257" r:id="rId11"/>
    <p:sldId id="273" r:id="rId12"/>
    <p:sldId id="258" r:id="rId13"/>
    <p:sldId id="281" r:id="rId14"/>
    <p:sldId id="282" r:id="rId15"/>
    <p:sldId id="270" r:id="rId16"/>
    <p:sldId id="259" r:id="rId17"/>
    <p:sldId id="269" r:id="rId18"/>
    <p:sldId id="271" r:id="rId19"/>
    <p:sldId id="276" r:id="rId20"/>
    <p:sldId id="278" r:id="rId21"/>
    <p:sldId id="272" r:id="rId22"/>
    <p:sldId id="260" r:id="rId23"/>
    <p:sldId id="268" r:id="rId24"/>
    <p:sldId id="267" r:id="rId25"/>
    <p:sldId id="280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7550B-3600-4803-BD29-3EF96BBA710E}" v="402" dt="2023-03-10T22:51:08.016"/>
    <p1510:client id="{0A242F5D-2D48-4387-A5A3-CC27015C0718}" v="15" dt="2023-03-10T23:51:57.513"/>
    <p1510:client id="{0B626C9D-AD1F-4184-89BC-5091E59B8291}" v="120" dt="2023-03-10T21:17:35.374"/>
    <p1510:client id="{146D6EC0-8352-4A04-9C27-AF55F8E0068D}" v="9" dt="2023-03-10T23:21:34.343"/>
    <p1510:client id="{47094FEF-3A66-47F2-89F5-2FAED8FC82FA}" v="85" dt="2023-03-10T20:57:12.609"/>
    <p1510:client id="{63A45995-4325-469A-9AC3-4FF594095318}" v="362" dt="2023-03-10T22:49:04.324"/>
    <p1510:client id="{670549BB-C00C-43A1-9F11-0CB2FC24B0D0}" v="20" dt="2023-03-10T23:00:12.371"/>
    <p1510:client id="{9025FDB2-48AA-4608-BC4B-6505758746E9}" v="6" dt="2023-03-10T21:00:11.022"/>
    <p1510:client id="{917F891A-7404-49E7-ABFA-0D6AE76B26BD}" v="100" dt="2023-03-11T00:13:50.702"/>
    <p1510:client id="{B25271B7-3ED5-405D-8DAF-E021B5D55BCA}" v="99" dt="2023-03-10T21:45:27.196"/>
    <p1510:client id="{C860B18E-7E54-41F3-9039-5E391050C8B5}" v="18" dt="2023-03-10T23:12:16.493"/>
    <p1510:client id="{D7E9E382-C780-4089-B773-FB43E8FEBB7E}" v="16" dt="2023-03-10T20:47:30.933"/>
    <p1510:client id="{DE1B3C8D-A5F1-4A2A-8CBB-6EC592ADF9B7}" v="34" dt="2023-03-10T23:30:34.437"/>
    <p1510:client id="{E2C53CB4-CA32-4C84-861D-89B6C241DA47}" v="44" dt="2023-03-10T20:46:04.965"/>
    <p1510:client id="{FAFD3580-1ADC-4404-A543-03E458D66891}" v="153" dt="2023-03-11T00:01:08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sh Setia" userId="S::200511522@student.georgianc.on.ca::abb4dd30-ffc3-4f01-9897-713c58906180" providerId="AD" clId="Web-{0A242F5D-2D48-4387-A5A3-CC27015C0718}"/>
    <pc:docChg chg="modSld">
      <pc:chgData name="Shivansh Setia" userId="S::200511522@student.georgianc.on.ca::abb4dd30-ffc3-4f01-9897-713c58906180" providerId="AD" clId="Web-{0A242F5D-2D48-4387-A5A3-CC27015C0718}" dt="2023-03-10T23:51:56.513" v="13" actId="20577"/>
      <pc:docMkLst>
        <pc:docMk/>
      </pc:docMkLst>
      <pc:sldChg chg="modSp">
        <pc:chgData name="Shivansh Setia" userId="S::200511522@student.georgianc.on.ca::abb4dd30-ffc3-4f01-9897-713c58906180" providerId="AD" clId="Web-{0A242F5D-2D48-4387-A5A3-CC27015C0718}" dt="2023-03-10T23:51:56.513" v="13" actId="20577"/>
        <pc:sldMkLst>
          <pc:docMk/>
          <pc:sldMk cId="2609065068" sldId="256"/>
        </pc:sldMkLst>
        <pc:spChg chg="mod">
          <ac:chgData name="Shivansh Setia" userId="S::200511522@student.georgianc.on.ca::abb4dd30-ffc3-4f01-9897-713c58906180" providerId="AD" clId="Web-{0A242F5D-2D48-4387-A5A3-CC27015C0718}" dt="2023-03-10T23:51:56.513" v="13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Fangji Chen" userId="S::200520598@student.georgianc.on.ca::565f252d-3435-42e7-ac6a-9e0593d01f47" providerId="AD" clId="Web-{670549BB-C00C-43A1-9F11-0CB2FC24B0D0}"/>
    <pc:docChg chg="modSld">
      <pc:chgData name="Fangji Chen" userId="S::200520598@student.georgianc.on.ca::565f252d-3435-42e7-ac6a-9e0593d01f47" providerId="AD" clId="Web-{670549BB-C00C-43A1-9F11-0CB2FC24B0D0}" dt="2023-03-10T23:00:12.371" v="19" actId="20577"/>
      <pc:docMkLst>
        <pc:docMk/>
      </pc:docMkLst>
      <pc:sldChg chg="modSp">
        <pc:chgData name="Fangji Chen" userId="S::200520598@student.georgianc.on.ca::565f252d-3435-42e7-ac6a-9e0593d01f47" providerId="AD" clId="Web-{670549BB-C00C-43A1-9F11-0CB2FC24B0D0}" dt="2023-03-10T23:00:12.371" v="19" actId="20577"/>
        <pc:sldMkLst>
          <pc:docMk/>
          <pc:sldMk cId="2609065068" sldId="256"/>
        </pc:sldMkLst>
        <pc:spChg chg="mod">
          <ac:chgData name="Fangji Chen" userId="S::200520598@student.georgianc.on.ca::565f252d-3435-42e7-ac6a-9e0593d01f47" providerId="AD" clId="Web-{670549BB-C00C-43A1-9F11-0CB2FC24B0D0}" dt="2023-03-10T23:00:12.371" v="19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Taekeon Kim" userId="S::200452564@student.georgianc.on.ca::c9ce3413-f213-4824-8db2-a4e803ceba77" providerId="AD" clId="Web-{146D6EC0-8352-4A04-9C27-AF55F8E0068D}"/>
    <pc:docChg chg="modSld">
      <pc:chgData name="Taekeon Kim" userId="S::200452564@student.georgianc.on.ca::c9ce3413-f213-4824-8db2-a4e803ceba77" providerId="AD" clId="Web-{146D6EC0-8352-4A04-9C27-AF55F8E0068D}" dt="2023-03-10T23:21:34.156" v="8" actId="14100"/>
      <pc:docMkLst>
        <pc:docMk/>
      </pc:docMkLst>
      <pc:sldChg chg="modSp">
        <pc:chgData name="Taekeon Kim" userId="S::200452564@student.georgianc.on.ca::c9ce3413-f213-4824-8db2-a4e803ceba77" providerId="AD" clId="Web-{146D6EC0-8352-4A04-9C27-AF55F8E0068D}" dt="2023-03-10T23:21:34.156" v="8" actId="14100"/>
        <pc:sldMkLst>
          <pc:docMk/>
          <pc:sldMk cId="2609065068" sldId="256"/>
        </pc:sldMkLst>
        <pc:spChg chg="mod">
          <ac:chgData name="Taekeon Kim" userId="S::200452564@student.georgianc.on.ca::c9ce3413-f213-4824-8db2-a4e803ceba77" providerId="AD" clId="Web-{146D6EC0-8352-4A04-9C27-AF55F8E0068D}" dt="2023-03-10T23:21:34.156" v="8" actId="14100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Ayesha Siddiqa Ayesha Siddiqa" userId="S::200502171@student.georgianc.on.ca::03ec701e-c5e7-48e3-bb0e-4a8cd6e6dbdb" providerId="AD" clId="Web-{C860B18E-7E54-41F3-9039-5E391050C8B5}"/>
    <pc:docChg chg="modSld">
      <pc:chgData name="Ayesha Siddiqa Ayesha Siddiqa" userId="S::200502171@student.georgianc.on.ca::03ec701e-c5e7-48e3-bb0e-4a8cd6e6dbdb" providerId="AD" clId="Web-{C860B18E-7E54-41F3-9039-5E391050C8B5}" dt="2023-03-10T23:12:16.493" v="14" actId="20577"/>
      <pc:docMkLst>
        <pc:docMk/>
      </pc:docMkLst>
      <pc:sldChg chg="modSp">
        <pc:chgData name="Ayesha Siddiqa Ayesha Siddiqa" userId="S::200502171@student.georgianc.on.ca::03ec701e-c5e7-48e3-bb0e-4a8cd6e6dbdb" providerId="AD" clId="Web-{C860B18E-7E54-41F3-9039-5E391050C8B5}" dt="2023-03-10T23:12:16.493" v="14" actId="20577"/>
        <pc:sldMkLst>
          <pc:docMk/>
          <pc:sldMk cId="2609065068" sldId="256"/>
        </pc:sldMkLst>
        <pc:spChg chg="mod">
          <ac:chgData name="Ayesha Siddiqa Ayesha Siddiqa" userId="S::200502171@student.georgianc.on.ca::03ec701e-c5e7-48e3-bb0e-4a8cd6e6dbdb" providerId="AD" clId="Web-{C860B18E-7E54-41F3-9039-5E391050C8B5}" dt="2023-03-10T23:12:16.493" v="14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Cheuk Ying Iu" userId="S::200514612@student.georgianc.on.ca::7b125c5a-ec53-443b-affa-72d18b7e298b" providerId="AD" clId="Web-{9025FDB2-48AA-4608-BC4B-6505758746E9}"/>
    <pc:docChg chg="modSld">
      <pc:chgData name="Cheuk Ying Iu" userId="S::200514612@student.georgianc.on.ca::7b125c5a-ec53-443b-affa-72d18b7e298b" providerId="AD" clId="Web-{9025FDB2-48AA-4608-BC4B-6505758746E9}" dt="2023-03-10T21:00:11.022" v="4" actId="1076"/>
      <pc:docMkLst>
        <pc:docMk/>
      </pc:docMkLst>
      <pc:sldChg chg="addSp delSp modSp">
        <pc:chgData name="Cheuk Ying Iu" userId="S::200514612@student.georgianc.on.ca::7b125c5a-ec53-443b-affa-72d18b7e298b" providerId="AD" clId="Web-{9025FDB2-48AA-4608-BC4B-6505758746E9}" dt="2023-03-10T21:00:11.022" v="4" actId="1076"/>
        <pc:sldMkLst>
          <pc:docMk/>
          <pc:sldMk cId="3269830869" sldId="262"/>
        </pc:sldMkLst>
        <pc:picChg chg="del">
          <ac:chgData name="Cheuk Ying Iu" userId="S::200514612@student.georgianc.on.ca::7b125c5a-ec53-443b-affa-72d18b7e298b" providerId="AD" clId="Web-{9025FDB2-48AA-4608-BC4B-6505758746E9}" dt="2023-03-10T20:59:59.724" v="0"/>
          <ac:picMkLst>
            <pc:docMk/>
            <pc:sldMk cId="3269830869" sldId="262"/>
            <ac:picMk id="3" creationId="{675916E4-10B6-4F07-2687-6C800B706796}"/>
          </ac:picMkLst>
        </pc:picChg>
        <pc:picChg chg="add mod">
          <ac:chgData name="Cheuk Ying Iu" userId="S::200514612@student.georgianc.on.ca::7b125c5a-ec53-443b-affa-72d18b7e298b" providerId="AD" clId="Web-{9025FDB2-48AA-4608-BC4B-6505758746E9}" dt="2023-03-10T21:00:11.022" v="4" actId="1076"/>
          <ac:picMkLst>
            <pc:docMk/>
            <pc:sldMk cId="3269830869" sldId="262"/>
            <ac:picMk id="4" creationId="{C41FCA8F-7F40-ECF4-AC51-B8B09C422F1E}"/>
          </ac:picMkLst>
        </pc:picChg>
      </pc:sldChg>
    </pc:docChg>
  </pc:docChgLst>
  <pc:docChgLst>
    <pc:chgData name="Cheuk Ying Iu" userId="S::200514612@student.georgianc.on.ca::7b125c5a-ec53-443b-affa-72d18b7e298b" providerId="AD" clId="Web-{B25271B7-3ED5-405D-8DAF-E021B5D55BCA}"/>
    <pc:docChg chg="addSld modSld">
      <pc:chgData name="Cheuk Ying Iu" userId="S::200514612@student.georgianc.on.ca::7b125c5a-ec53-443b-affa-72d18b7e298b" providerId="AD" clId="Web-{B25271B7-3ED5-405D-8DAF-E021B5D55BCA}" dt="2023-03-10T21:45:27.196" v="75" actId="1076"/>
      <pc:docMkLst>
        <pc:docMk/>
      </pc:docMkLst>
      <pc:sldChg chg="addSp modSp">
        <pc:chgData name="Cheuk Ying Iu" userId="S::200514612@student.georgianc.on.ca::7b125c5a-ec53-443b-affa-72d18b7e298b" providerId="AD" clId="Web-{B25271B7-3ED5-405D-8DAF-E021B5D55BCA}" dt="2023-03-10T21:43:32.865" v="58" actId="1076"/>
        <pc:sldMkLst>
          <pc:docMk/>
          <pc:sldMk cId="658279095" sldId="259"/>
        </pc:sldMkLst>
        <pc:spChg chg="add mod">
          <ac:chgData name="Cheuk Ying Iu" userId="S::200514612@student.georgianc.on.ca::7b125c5a-ec53-443b-affa-72d18b7e298b" providerId="AD" clId="Web-{B25271B7-3ED5-405D-8DAF-E021B5D55BCA}" dt="2023-03-10T21:39:58.344" v="54" actId="14100"/>
          <ac:spMkLst>
            <pc:docMk/>
            <pc:sldMk cId="658279095" sldId="259"/>
            <ac:spMk id="4" creationId="{EB8C2715-664B-602C-2705-DCB14D012A80}"/>
          </ac:spMkLst>
        </pc:spChg>
        <pc:picChg chg="add mod">
          <ac:chgData name="Cheuk Ying Iu" userId="S::200514612@student.georgianc.on.ca::7b125c5a-ec53-443b-affa-72d18b7e298b" providerId="AD" clId="Web-{B25271B7-3ED5-405D-8DAF-E021B5D55BCA}" dt="2023-03-10T21:43:32.865" v="58" actId="1076"/>
          <ac:picMkLst>
            <pc:docMk/>
            <pc:sldMk cId="658279095" sldId="259"/>
            <ac:picMk id="5" creationId="{2BCABA69-2453-314C-4C0F-056306D3E62F}"/>
          </ac:picMkLst>
        </pc:picChg>
      </pc:sldChg>
      <pc:sldChg chg="addSp modSp">
        <pc:chgData name="Cheuk Ying Iu" userId="S::200514612@student.georgianc.on.ca::7b125c5a-ec53-443b-affa-72d18b7e298b" providerId="AD" clId="Web-{B25271B7-3ED5-405D-8DAF-E021B5D55BCA}" dt="2023-03-10T21:36:04.511" v="32" actId="1076"/>
        <pc:sldMkLst>
          <pc:docMk/>
          <pc:sldMk cId="3644517277" sldId="260"/>
        </pc:sldMkLst>
        <pc:spChg chg="mod">
          <ac:chgData name="Cheuk Ying Iu" userId="S::200514612@student.georgianc.on.ca::7b125c5a-ec53-443b-affa-72d18b7e298b" providerId="AD" clId="Web-{B25271B7-3ED5-405D-8DAF-E021B5D55BCA}" dt="2023-03-10T21:24:20.885" v="16" actId="20577"/>
          <ac:spMkLst>
            <pc:docMk/>
            <pc:sldMk cId="3644517277" sldId="260"/>
            <ac:spMk id="2" creationId="{57F4138F-2802-1862-9789-192B322F47AF}"/>
          </ac:spMkLst>
        </pc:spChg>
        <pc:spChg chg="add mod">
          <ac:chgData name="Cheuk Ying Iu" userId="S::200514612@student.georgianc.on.ca::7b125c5a-ec53-443b-affa-72d18b7e298b" providerId="AD" clId="Web-{B25271B7-3ED5-405D-8DAF-E021B5D55BCA}" dt="2023-03-10T21:25:52.684" v="21" actId="14100"/>
          <ac:spMkLst>
            <pc:docMk/>
            <pc:sldMk cId="3644517277" sldId="260"/>
            <ac:spMk id="3" creationId="{3CF7F657-574D-318D-542B-388146213C68}"/>
          </ac:spMkLst>
        </pc:spChg>
        <pc:picChg chg="add mod">
          <ac:chgData name="Cheuk Ying Iu" userId="S::200514612@student.georgianc.on.ca::7b125c5a-ec53-443b-affa-72d18b7e298b" providerId="AD" clId="Web-{B25271B7-3ED5-405D-8DAF-E021B5D55BCA}" dt="2023-03-10T21:35:09.494" v="24" actId="14100"/>
          <ac:picMkLst>
            <pc:docMk/>
            <pc:sldMk cId="3644517277" sldId="260"/>
            <ac:picMk id="4" creationId="{C8F653D9-D32C-6D46-B838-D5813EA374B4}"/>
          </ac:picMkLst>
        </pc:picChg>
        <pc:picChg chg="add mod">
          <ac:chgData name="Cheuk Ying Iu" userId="S::200514612@student.georgianc.on.ca::7b125c5a-ec53-443b-affa-72d18b7e298b" providerId="AD" clId="Web-{B25271B7-3ED5-405D-8DAF-E021B5D55BCA}" dt="2023-03-10T21:36:04.511" v="32" actId="1076"/>
          <ac:picMkLst>
            <pc:docMk/>
            <pc:sldMk cId="3644517277" sldId="260"/>
            <ac:picMk id="5" creationId="{8DD568E4-2B24-6A1A-33C4-1254604AD395}"/>
          </ac:picMkLst>
        </pc:picChg>
        <pc:picChg chg="add mod">
          <ac:chgData name="Cheuk Ying Iu" userId="S::200514612@student.georgianc.on.ca::7b125c5a-ec53-443b-affa-72d18b7e298b" providerId="AD" clId="Web-{B25271B7-3ED5-405D-8DAF-E021B5D55BCA}" dt="2023-03-10T21:35:55.432" v="31" actId="1076"/>
          <ac:picMkLst>
            <pc:docMk/>
            <pc:sldMk cId="3644517277" sldId="260"/>
            <ac:picMk id="6" creationId="{43B7843C-4D15-2A0F-8C4A-FD4199595DC0}"/>
          </ac:picMkLst>
        </pc:picChg>
      </pc:sldChg>
      <pc:sldChg chg="modSp add replId">
        <pc:chgData name="Cheuk Ying Iu" userId="S::200514612@student.georgianc.on.ca::7b125c5a-ec53-443b-affa-72d18b7e298b" providerId="AD" clId="Web-{B25271B7-3ED5-405D-8DAF-E021B5D55BCA}" dt="2023-03-10T21:24:08.401" v="14" actId="20577"/>
        <pc:sldMkLst>
          <pc:docMk/>
          <pc:sldMk cId="1635118160" sldId="267"/>
        </pc:sldMkLst>
        <pc:spChg chg="mod">
          <ac:chgData name="Cheuk Ying Iu" userId="S::200514612@student.georgianc.on.ca::7b125c5a-ec53-443b-affa-72d18b7e298b" providerId="AD" clId="Web-{B25271B7-3ED5-405D-8DAF-E021B5D55BCA}" dt="2023-03-10T21:24:08.401" v="14" actId="20577"/>
          <ac:spMkLst>
            <pc:docMk/>
            <pc:sldMk cId="1635118160" sldId="267"/>
            <ac:spMk id="2" creationId="{57F4138F-2802-1862-9789-192B322F47AF}"/>
          </ac:spMkLst>
        </pc:spChg>
      </pc:sldChg>
      <pc:sldChg chg="addSp delSp modSp add replId">
        <pc:chgData name="Cheuk Ying Iu" userId="S::200514612@student.georgianc.on.ca::7b125c5a-ec53-443b-affa-72d18b7e298b" providerId="AD" clId="Web-{B25271B7-3ED5-405D-8DAF-E021B5D55BCA}" dt="2023-03-10T21:36:58.184" v="48" actId="1076"/>
        <pc:sldMkLst>
          <pc:docMk/>
          <pc:sldMk cId="1374587750" sldId="268"/>
        </pc:sldMkLst>
        <pc:spChg chg="mod">
          <ac:chgData name="Cheuk Ying Iu" userId="S::200514612@student.georgianc.on.ca::7b125c5a-ec53-443b-affa-72d18b7e298b" providerId="AD" clId="Web-{B25271B7-3ED5-405D-8DAF-E021B5D55BCA}" dt="2023-03-10T21:36:58.184" v="48" actId="1076"/>
          <ac:spMkLst>
            <pc:docMk/>
            <pc:sldMk cId="1374587750" sldId="268"/>
            <ac:spMk id="3" creationId="{3CF7F657-574D-318D-542B-388146213C68}"/>
          </ac:spMkLst>
        </pc:spChg>
        <pc:picChg chg="del">
          <ac:chgData name="Cheuk Ying Iu" userId="S::200514612@student.georgianc.on.ca::7b125c5a-ec53-443b-affa-72d18b7e298b" providerId="AD" clId="Web-{B25271B7-3ED5-405D-8DAF-E021B5D55BCA}" dt="2023-03-10T21:36:11.245" v="34"/>
          <ac:picMkLst>
            <pc:docMk/>
            <pc:sldMk cId="1374587750" sldId="268"/>
            <ac:picMk id="4" creationId="{C8F653D9-D32C-6D46-B838-D5813EA374B4}"/>
          </ac:picMkLst>
        </pc:picChg>
        <pc:picChg chg="del">
          <ac:chgData name="Cheuk Ying Iu" userId="S::200514612@student.georgianc.on.ca::7b125c5a-ec53-443b-affa-72d18b7e298b" providerId="AD" clId="Web-{B25271B7-3ED5-405D-8DAF-E021B5D55BCA}" dt="2023-03-10T21:36:12.370" v="35"/>
          <ac:picMkLst>
            <pc:docMk/>
            <pc:sldMk cId="1374587750" sldId="268"/>
            <ac:picMk id="5" creationId="{8DD568E4-2B24-6A1A-33C4-1254604AD395}"/>
          </ac:picMkLst>
        </pc:picChg>
        <pc:picChg chg="del">
          <ac:chgData name="Cheuk Ying Iu" userId="S::200514612@student.georgianc.on.ca::7b125c5a-ec53-443b-affa-72d18b7e298b" providerId="AD" clId="Web-{B25271B7-3ED5-405D-8DAF-E021B5D55BCA}" dt="2023-03-10T21:36:13.511" v="36"/>
          <ac:picMkLst>
            <pc:docMk/>
            <pc:sldMk cId="1374587750" sldId="268"/>
            <ac:picMk id="6" creationId="{43B7843C-4D15-2A0F-8C4A-FD4199595DC0}"/>
          </ac:picMkLst>
        </pc:picChg>
        <pc:picChg chg="add mod">
          <ac:chgData name="Cheuk Ying Iu" userId="S::200514612@student.georgianc.on.ca::7b125c5a-ec53-443b-affa-72d18b7e298b" providerId="AD" clId="Web-{B25271B7-3ED5-405D-8DAF-E021B5D55BCA}" dt="2023-03-10T21:36:49.043" v="47" actId="1076"/>
          <ac:picMkLst>
            <pc:docMk/>
            <pc:sldMk cId="1374587750" sldId="268"/>
            <ac:picMk id="7" creationId="{1DEB3DA6-30D2-7992-A2AA-816136CE45C8}"/>
          </ac:picMkLst>
        </pc:picChg>
      </pc:sldChg>
      <pc:sldChg chg="addSp delSp modSp add replId">
        <pc:chgData name="Cheuk Ying Iu" userId="S::200514612@student.georgianc.on.ca::7b125c5a-ec53-443b-affa-72d18b7e298b" providerId="AD" clId="Web-{B25271B7-3ED5-405D-8DAF-E021B5D55BCA}" dt="2023-03-10T21:45:27.196" v="75" actId="1076"/>
        <pc:sldMkLst>
          <pc:docMk/>
          <pc:sldMk cId="3545118223" sldId="269"/>
        </pc:sldMkLst>
        <pc:spChg chg="mod">
          <ac:chgData name="Cheuk Ying Iu" userId="S::200514612@student.georgianc.on.ca::7b125c5a-ec53-443b-affa-72d18b7e298b" providerId="AD" clId="Web-{B25271B7-3ED5-405D-8DAF-E021B5D55BCA}" dt="2023-03-10T21:45:27.196" v="75" actId="1076"/>
          <ac:spMkLst>
            <pc:docMk/>
            <pc:sldMk cId="3545118223" sldId="269"/>
            <ac:spMk id="4" creationId="{EB8C2715-664B-602C-2705-DCB14D012A80}"/>
          </ac:spMkLst>
        </pc:spChg>
        <pc:picChg chg="add mod">
          <ac:chgData name="Cheuk Ying Iu" userId="S::200514612@student.georgianc.on.ca::7b125c5a-ec53-443b-affa-72d18b7e298b" providerId="AD" clId="Web-{B25271B7-3ED5-405D-8DAF-E021B5D55BCA}" dt="2023-03-10T21:45:12.836" v="73" actId="1076"/>
          <ac:picMkLst>
            <pc:docMk/>
            <pc:sldMk cId="3545118223" sldId="269"/>
            <ac:picMk id="3" creationId="{4EE8E161-3326-F0D0-8E2F-D109037E4CA7}"/>
          </ac:picMkLst>
        </pc:picChg>
        <pc:picChg chg="del">
          <ac:chgData name="Cheuk Ying Iu" userId="S::200514612@student.georgianc.on.ca::7b125c5a-ec53-443b-affa-72d18b7e298b" providerId="AD" clId="Web-{B25271B7-3ED5-405D-8DAF-E021B5D55BCA}" dt="2023-03-10T21:43:39.537" v="60"/>
          <ac:picMkLst>
            <pc:docMk/>
            <pc:sldMk cId="3545118223" sldId="269"/>
            <ac:picMk id="5" creationId="{2BCABA69-2453-314C-4C0F-056306D3E62F}"/>
          </ac:picMkLst>
        </pc:picChg>
      </pc:sldChg>
    </pc:docChg>
  </pc:docChgLst>
  <pc:docChgLst>
    <pc:chgData clId="Web-{C860B18E-7E54-41F3-9039-5E391050C8B5}"/>
    <pc:docChg chg="modSld">
      <pc:chgData name="" userId="" providerId="" clId="Web-{C860B18E-7E54-41F3-9039-5E391050C8B5}" dt="2023-03-10T23:12:11.009" v="2" actId="20577"/>
      <pc:docMkLst>
        <pc:docMk/>
      </pc:docMkLst>
      <pc:sldChg chg="modSp">
        <pc:chgData name="" userId="" providerId="" clId="Web-{C860B18E-7E54-41F3-9039-5E391050C8B5}" dt="2023-03-10T23:12:11.009" v="2" actId="20577"/>
        <pc:sldMkLst>
          <pc:docMk/>
          <pc:sldMk cId="2609065068" sldId="256"/>
        </pc:sldMkLst>
        <pc:spChg chg="mod">
          <ac:chgData name="" userId="" providerId="" clId="Web-{C860B18E-7E54-41F3-9039-5E391050C8B5}" dt="2023-03-10T23:12:11.009" v="2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Cheuk Ying Iu" userId="S::200514612@student.georgianc.on.ca::7b125c5a-ec53-443b-affa-72d18b7e298b" providerId="AD" clId="Web-{E2C53CB4-CA32-4C84-861D-89B6C241DA47}"/>
    <pc:docChg chg="modSld">
      <pc:chgData name="Cheuk Ying Iu" userId="S::200514612@student.georgianc.on.ca::7b125c5a-ec53-443b-affa-72d18b7e298b" providerId="AD" clId="Web-{E2C53CB4-CA32-4C84-861D-89B6C241DA47}" dt="2023-03-10T20:46:04.965" v="14" actId="20577"/>
      <pc:docMkLst>
        <pc:docMk/>
      </pc:docMkLst>
      <pc:sldChg chg="modSp">
        <pc:chgData name="Cheuk Ying Iu" userId="S::200514612@student.georgianc.on.ca::7b125c5a-ec53-443b-affa-72d18b7e298b" providerId="AD" clId="Web-{E2C53CB4-CA32-4C84-861D-89B6C241DA47}" dt="2023-03-10T20:44:05.793" v="0" actId="20577"/>
        <pc:sldMkLst>
          <pc:docMk/>
          <pc:sldMk cId="2609065068" sldId="256"/>
        </pc:sldMkLst>
        <pc:spChg chg="mod">
          <ac:chgData name="Cheuk Ying Iu" userId="S::200514612@student.georgianc.on.ca::7b125c5a-ec53-443b-affa-72d18b7e298b" providerId="AD" clId="Web-{E2C53CB4-CA32-4C84-861D-89B6C241DA47}" dt="2023-03-10T20:44:05.793" v="0" actId="20577"/>
          <ac:spMkLst>
            <pc:docMk/>
            <pc:sldMk cId="2609065068" sldId="256"/>
            <ac:spMk id="2" creationId="{A9E0E762-8CD0-85E4-FE9A-A5528850784B}"/>
          </ac:spMkLst>
        </pc:spChg>
      </pc:sldChg>
      <pc:sldChg chg="modSp">
        <pc:chgData name="Cheuk Ying Iu" userId="S::200514612@student.georgianc.on.ca::7b125c5a-ec53-443b-affa-72d18b7e298b" providerId="AD" clId="Web-{E2C53CB4-CA32-4C84-861D-89B6C241DA47}" dt="2023-03-10T20:46:04.965" v="14" actId="20577"/>
        <pc:sldMkLst>
          <pc:docMk/>
          <pc:sldMk cId="4147771854" sldId="257"/>
        </pc:sldMkLst>
        <pc:spChg chg="mod">
          <ac:chgData name="Cheuk Ying Iu" userId="S::200514612@student.georgianc.on.ca::7b125c5a-ec53-443b-affa-72d18b7e298b" providerId="AD" clId="Web-{E2C53CB4-CA32-4C84-861D-89B6C241DA47}" dt="2023-03-10T20:45:59.152" v="13" actId="20577"/>
          <ac:spMkLst>
            <pc:docMk/>
            <pc:sldMk cId="4147771854" sldId="257"/>
            <ac:spMk id="9" creationId="{7097200B-12BA-A626-C4E1-70DE93216208}"/>
          </ac:spMkLst>
        </pc:spChg>
        <pc:spChg chg="mod">
          <ac:chgData name="Cheuk Ying Iu" userId="S::200514612@student.georgianc.on.ca::7b125c5a-ec53-443b-affa-72d18b7e298b" providerId="AD" clId="Web-{E2C53CB4-CA32-4C84-861D-89B6C241DA47}" dt="2023-03-10T20:46:04.965" v="14" actId="20577"/>
          <ac:spMkLst>
            <pc:docMk/>
            <pc:sldMk cId="4147771854" sldId="257"/>
            <ac:spMk id="12" creationId="{C4138AC5-09B9-45EB-A3D6-5E3B33BB7B7E}"/>
          </ac:spMkLst>
        </pc:spChg>
        <pc:spChg chg="mod">
          <ac:chgData name="Cheuk Ying Iu" userId="S::200514612@student.georgianc.on.ca::7b125c5a-ec53-443b-affa-72d18b7e298b" providerId="AD" clId="Web-{E2C53CB4-CA32-4C84-861D-89B6C241DA47}" dt="2023-03-10T20:45:49.777" v="11" actId="20577"/>
          <ac:spMkLst>
            <pc:docMk/>
            <pc:sldMk cId="4147771854" sldId="257"/>
            <ac:spMk id="14" creationId="{8ECD5980-FDFE-C0C9-2761-23D8DC90AE56}"/>
          </ac:spMkLst>
        </pc:spChg>
        <pc:spChg chg="mod">
          <ac:chgData name="Cheuk Ying Iu" userId="S::200514612@student.georgianc.on.ca::7b125c5a-ec53-443b-affa-72d18b7e298b" providerId="AD" clId="Web-{E2C53CB4-CA32-4C84-861D-89B6C241DA47}" dt="2023-03-10T20:45:54.434" v="12" actId="20577"/>
          <ac:spMkLst>
            <pc:docMk/>
            <pc:sldMk cId="4147771854" sldId="257"/>
            <ac:spMk id="15" creationId="{9360D073-499A-9DC6-8AB3-917012FF79BE}"/>
          </ac:spMkLst>
        </pc:spChg>
      </pc:sldChg>
    </pc:docChg>
  </pc:docChgLst>
  <pc:docChgLst>
    <pc:chgData name="Fangji Chen" userId="S::200520598@student.georgianc.on.ca::565f252d-3435-42e7-ac6a-9e0593d01f47" providerId="AD" clId="Web-{02D7550B-3600-4803-BD29-3EF96BBA710E}"/>
    <pc:docChg chg="addSld delSld modSld">
      <pc:chgData name="Fangji Chen" userId="S::200520598@student.georgianc.on.ca::565f252d-3435-42e7-ac6a-9e0593d01f47" providerId="AD" clId="Web-{02D7550B-3600-4803-BD29-3EF96BBA710E}" dt="2023-03-10T22:51:08.016" v="314"/>
      <pc:docMkLst>
        <pc:docMk/>
      </pc:docMkLst>
      <pc:sldChg chg="addSp delSp modSp">
        <pc:chgData name="Fangji Chen" userId="S::200520598@student.georgianc.on.ca::565f252d-3435-42e7-ac6a-9e0593d01f47" providerId="AD" clId="Web-{02D7550B-3600-4803-BD29-3EF96BBA710E}" dt="2023-03-10T22:45:09.660" v="277" actId="20577"/>
        <pc:sldMkLst>
          <pc:docMk/>
          <pc:sldMk cId="3418199708" sldId="258"/>
        </pc:sldMkLst>
        <pc:spChg chg="mod">
          <ac:chgData name="Fangji Chen" userId="S::200520598@student.georgianc.on.ca::565f252d-3435-42e7-ac6a-9e0593d01f47" providerId="AD" clId="Web-{02D7550B-3600-4803-BD29-3EF96BBA710E}" dt="2023-03-10T22:45:09.660" v="277" actId="20577"/>
          <ac:spMkLst>
            <pc:docMk/>
            <pc:sldMk cId="3418199708" sldId="258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43:39.564" v="236" actId="1076"/>
          <ac:spMkLst>
            <pc:docMk/>
            <pc:sldMk cId="3418199708" sldId="258"/>
            <ac:spMk id="4" creationId="{BAA1DF8C-CCA9-16BA-AA7A-A5D80CF4CC1D}"/>
          </ac:spMkLst>
        </pc:spChg>
        <pc:picChg chg="del">
          <ac:chgData name="Fangji Chen" userId="S::200520598@student.georgianc.on.ca::565f252d-3435-42e7-ac6a-9e0593d01f47" providerId="AD" clId="Web-{02D7550B-3600-4803-BD29-3EF96BBA710E}" dt="2023-03-10T22:43:16.922" v="228"/>
          <ac:picMkLst>
            <pc:docMk/>
            <pc:sldMk cId="3418199708" sldId="258"/>
            <ac:picMk id="3" creationId="{04DCF4DE-88D1-8209-D6A5-7C1F7464CF73}"/>
          </ac:picMkLst>
        </pc:picChg>
        <pc:picChg chg="add mod">
          <ac:chgData name="Fangji Chen" userId="S::200520598@student.georgianc.on.ca::565f252d-3435-42e7-ac6a-9e0593d01f47" providerId="AD" clId="Web-{02D7550B-3600-4803-BD29-3EF96BBA710E}" dt="2023-03-10T22:43:43.611" v="237" actId="1076"/>
          <ac:picMkLst>
            <pc:docMk/>
            <pc:sldMk cId="3418199708" sldId="258"/>
            <ac:picMk id="5" creationId="{3F5F07F4-EADC-4B3A-EBA6-81D6225DBB1A}"/>
          </ac:picMkLst>
        </pc:picChg>
      </pc:sldChg>
      <pc:sldChg chg="addSp modSp">
        <pc:chgData name="Fangji Chen" userId="S::200520598@student.georgianc.on.ca::565f252d-3435-42e7-ac6a-9e0593d01f47" providerId="AD" clId="Web-{02D7550B-3600-4803-BD29-3EF96BBA710E}" dt="2023-03-10T22:16:13.947" v="89" actId="14100"/>
        <pc:sldMkLst>
          <pc:docMk/>
          <pc:sldMk cId="658279095" sldId="259"/>
        </pc:sldMkLst>
        <pc:spChg chg="mod">
          <ac:chgData name="Fangji Chen" userId="S::200520598@student.georgianc.on.ca::565f252d-3435-42e7-ac6a-9e0593d01f47" providerId="AD" clId="Web-{02D7550B-3600-4803-BD29-3EF96BBA710E}" dt="2023-03-10T21:48:16.001" v="28" actId="20577"/>
          <ac:spMkLst>
            <pc:docMk/>
            <pc:sldMk cId="658279095" sldId="259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16:08.634" v="87" actId="1076"/>
          <ac:spMkLst>
            <pc:docMk/>
            <pc:sldMk cId="658279095" sldId="259"/>
            <ac:spMk id="4" creationId="{EB8C2715-664B-602C-2705-DCB14D012A80}"/>
          </ac:spMkLst>
        </pc:spChg>
        <pc:picChg chg="mod">
          <ac:chgData name="Fangji Chen" userId="S::200520598@student.georgianc.on.ca::565f252d-3435-42e7-ac6a-9e0593d01f47" providerId="AD" clId="Web-{02D7550B-3600-4803-BD29-3EF96BBA710E}" dt="2023-03-10T22:16:13.947" v="89" actId="14100"/>
          <ac:picMkLst>
            <pc:docMk/>
            <pc:sldMk cId="658279095" sldId="259"/>
            <ac:picMk id="5" creationId="{2BCABA69-2453-314C-4C0F-056306D3E62F}"/>
          </ac:picMkLst>
        </pc:picChg>
        <pc:picChg chg="add mod">
          <ac:chgData name="Fangji Chen" userId="S::200520598@student.georgianc.on.ca::565f252d-3435-42e7-ac6a-9e0593d01f47" providerId="AD" clId="Web-{02D7550B-3600-4803-BD29-3EF96BBA710E}" dt="2023-03-10T21:47:56.485" v="25" actId="1076"/>
          <ac:picMkLst>
            <pc:docMk/>
            <pc:sldMk cId="658279095" sldId="259"/>
            <ac:picMk id="6" creationId="{42BA97AB-5763-7AF6-459E-23645E1084B8}"/>
          </ac:picMkLst>
        </pc:picChg>
      </pc:sldChg>
      <pc:sldChg chg="addSp delSp modSp">
        <pc:chgData name="Fangji Chen" userId="S::200520598@student.georgianc.on.ca::565f252d-3435-42e7-ac6a-9e0593d01f47" providerId="AD" clId="Web-{02D7550B-3600-4803-BD29-3EF96BBA710E}" dt="2023-03-10T22:15:31.805" v="85" actId="1076"/>
        <pc:sldMkLst>
          <pc:docMk/>
          <pc:sldMk cId="3545118223" sldId="269"/>
        </pc:sldMkLst>
        <pc:spChg chg="mod">
          <ac:chgData name="Fangji Chen" userId="S::200520598@student.georgianc.on.ca::565f252d-3435-42e7-ac6a-9e0593d01f47" providerId="AD" clId="Web-{02D7550B-3600-4803-BD29-3EF96BBA710E}" dt="2023-03-10T21:48:11.251" v="27" actId="20577"/>
          <ac:spMkLst>
            <pc:docMk/>
            <pc:sldMk cId="3545118223" sldId="269"/>
            <ac:spMk id="2" creationId="{57F4138F-2802-1862-9789-192B322F47AF}"/>
          </ac:spMkLst>
        </pc:spChg>
        <pc:spChg chg="del">
          <ac:chgData name="Fangji Chen" userId="S::200520598@student.georgianc.on.ca::565f252d-3435-42e7-ac6a-9e0593d01f47" providerId="AD" clId="Web-{02D7550B-3600-4803-BD29-3EF96BBA710E}" dt="2023-03-10T21:48:23.735" v="30"/>
          <ac:spMkLst>
            <pc:docMk/>
            <pc:sldMk cId="3545118223" sldId="269"/>
            <ac:spMk id="4" creationId="{EB8C2715-664B-602C-2705-DCB14D012A80}"/>
          </ac:spMkLst>
        </pc:spChg>
        <pc:spChg chg="add mod">
          <ac:chgData name="Fangji Chen" userId="S::200520598@student.georgianc.on.ca::565f252d-3435-42e7-ac6a-9e0593d01f47" providerId="AD" clId="Web-{02D7550B-3600-4803-BD29-3EF96BBA710E}" dt="2023-03-10T22:15:18.476" v="81" actId="20577"/>
          <ac:spMkLst>
            <pc:docMk/>
            <pc:sldMk cId="3545118223" sldId="269"/>
            <ac:spMk id="8" creationId="{C92D0F8E-0065-F00E-0595-5DF33C113EE1}"/>
          </ac:spMkLst>
        </pc:spChg>
        <pc:picChg chg="del">
          <ac:chgData name="Fangji Chen" userId="S::200520598@student.georgianc.on.ca::565f252d-3435-42e7-ac6a-9e0593d01f47" providerId="AD" clId="Web-{02D7550B-3600-4803-BD29-3EF96BBA710E}" dt="2023-03-10T21:48:20.329" v="29"/>
          <ac:picMkLst>
            <pc:docMk/>
            <pc:sldMk cId="3545118223" sldId="269"/>
            <ac:picMk id="3" creationId="{4EE8E161-3326-F0D0-8E2F-D109037E4CA7}"/>
          </ac:picMkLst>
        </pc:picChg>
        <pc:picChg chg="add mod">
          <ac:chgData name="Fangji Chen" userId="S::200520598@student.georgianc.on.ca::565f252d-3435-42e7-ac6a-9e0593d01f47" providerId="AD" clId="Web-{02D7550B-3600-4803-BD29-3EF96BBA710E}" dt="2023-03-10T22:15:31.805" v="85" actId="1076"/>
          <ac:picMkLst>
            <pc:docMk/>
            <pc:sldMk cId="3545118223" sldId="269"/>
            <ac:picMk id="6" creationId="{0DD5440C-1AA6-301D-95D3-8FE98B589C1B}"/>
          </ac:picMkLst>
        </pc:picChg>
        <pc:picChg chg="add mod ord">
          <ac:chgData name="Fangji Chen" userId="S::200520598@student.georgianc.on.ca::565f252d-3435-42e7-ac6a-9e0593d01f47" providerId="AD" clId="Web-{02D7550B-3600-4803-BD29-3EF96BBA710E}" dt="2023-03-10T22:15:25.930" v="83" actId="1076"/>
          <ac:picMkLst>
            <pc:docMk/>
            <pc:sldMk cId="3545118223" sldId="269"/>
            <ac:picMk id="7" creationId="{BA7ED57C-3A31-2395-7191-2F456EA25ED2}"/>
          </ac:picMkLst>
        </pc:picChg>
      </pc:sldChg>
      <pc:sldChg chg="modSp new">
        <pc:chgData name="Fangji Chen" userId="S::200520598@student.georgianc.on.ca::565f252d-3435-42e7-ac6a-9e0593d01f47" providerId="AD" clId="Web-{02D7550B-3600-4803-BD29-3EF96BBA710E}" dt="2023-03-10T22:48:23.636" v="305" actId="20577"/>
        <pc:sldMkLst>
          <pc:docMk/>
          <pc:sldMk cId="881544780" sldId="270"/>
        </pc:sldMkLst>
        <pc:spChg chg="mod">
          <ac:chgData name="Fangji Chen" userId="S::200520598@student.georgianc.on.ca::565f252d-3435-42e7-ac6a-9e0593d01f47" providerId="AD" clId="Web-{02D7550B-3600-4803-BD29-3EF96BBA710E}" dt="2023-03-10T21:46:47.670" v="15" actId="20577"/>
          <ac:spMkLst>
            <pc:docMk/>
            <pc:sldMk cId="881544780" sldId="270"/>
            <ac:spMk id="2" creationId="{ED61E08E-A733-1F89-3413-E82D7FE467F4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48:23.636" v="305" actId="20577"/>
          <ac:spMkLst>
            <pc:docMk/>
            <pc:sldMk cId="881544780" sldId="270"/>
            <ac:spMk id="3" creationId="{67177C2A-16E9-1425-2454-5FC5893992E5}"/>
          </ac:spMkLst>
        </pc:spChg>
      </pc:sldChg>
      <pc:sldChg chg="addSp delSp modSp add replId">
        <pc:chgData name="Fangji Chen" userId="S::200520598@student.georgianc.on.ca::565f252d-3435-42e7-ac6a-9e0593d01f47" providerId="AD" clId="Web-{02D7550B-3600-4803-BD29-3EF96BBA710E}" dt="2023-03-10T22:16:59.058" v="97" actId="20577"/>
        <pc:sldMkLst>
          <pc:docMk/>
          <pc:sldMk cId="1749073890" sldId="271"/>
        </pc:sldMkLst>
        <pc:spChg chg="mod">
          <ac:chgData name="Fangji Chen" userId="S::200520598@student.georgianc.on.ca::565f252d-3435-42e7-ac6a-9e0593d01f47" providerId="AD" clId="Web-{02D7550B-3600-4803-BD29-3EF96BBA710E}" dt="2023-03-10T22:16:59.058" v="97" actId="20577"/>
          <ac:spMkLst>
            <pc:docMk/>
            <pc:sldMk cId="1749073890" sldId="271"/>
            <ac:spMk id="2" creationId="{57F4138F-2802-1862-9789-192B322F47AF}"/>
          </ac:spMkLst>
        </pc:spChg>
        <pc:spChg chg="add mod">
          <ac:chgData name="Fangji Chen" userId="S::200520598@student.georgianc.on.ca::565f252d-3435-42e7-ac6a-9e0593d01f47" providerId="AD" clId="Web-{02D7550B-3600-4803-BD29-3EF96BBA710E}" dt="2023-03-10T22:16:26.822" v="92" actId="14100"/>
          <ac:spMkLst>
            <pc:docMk/>
            <pc:sldMk cId="1749073890" sldId="271"/>
            <ac:spMk id="5" creationId="{9B128E0B-44FA-2B06-77DA-07A3F8237440}"/>
          </ac:spMkLst>
        </pc:spChg>
        <pc:picChg chg="add mod ord">
          <ac:chgData name="Fangji Chen" userId="S::200520598@student.georgianc.on.ca::565f252d-3435-42e7-ac6a-9e0593d01f47" providerId="AD" clId="Web-{02D7550B-3600-4803-BD29-3EF96BBA710E}" dt="2023-03-10T22:10:04.528" v="56" actId="1076"/>
          <ac:picMkLst>
            <pc:docMk/>
            <pc:sldMk cId="1749073890" sldId="271"/>
            <ac:picMk id="3" creationId="{D0612E47-8D65-4AE4-AAEC-88B1437E8556}"/>
          </ac:picMkLst>
        </pc:picChg>
        <pc:picChg chg="add mod">
          <ac:chgData name="Fangji Chen" userId="S::200520598@student.georgianc.on.ca::565f252d-3435-42e7-ac6a-9e0593d01f47" providerId="AD" clId="Web-{02D7550B-3600-4803-BD29-3EF96BBA710E}" dt="2023-03-10T22:16:36.713" v="95" actId="14100"/>
          <ac:picMkLst>
            <pc:docMk/>
            <pc:sldMk cId="1749073890" sldId="271"/>
            <ac:picMk id="4" creationId="{83EFB4A9-D6EF-4051-DAAD-32CAD75A17ED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09:38.137" v="49"/>
          <ac:picMkLst>
            <pc:docMk/>
            <pc:sldMk cId="1749073890" sldId="271"/>
            <ac:picMk id="6" creationId="{0DD5440C-1AA6-301D-95D3-8FE98B589C1B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09:20.464" v="43"/>
          <ac:picMkLst>
            <pc:docMk/>
            <pc:sldMk cId="1749073890" sldId="271"/>
            <ac:picMk id="7" creationId="{BA7ED57C-3A31-2395-7191-2F456EA25ED2}"/>
          </ac:picMkLst>
        </pc:picChg>
      </pc:sldChg>
      <pc:sldChg chg="modSp">
        <pc:chgData name="Fangji Chen" userId="S::200520598@student.georgianc.on.ca::565f252d-3435-42e7-ac6a-9e0593d01f47" providerId="AD" clId="Web-{02D7550B-3600-4803-BD29-3EF96BBA710E}" dt="2023-03-10T22:49:09.793" v="313" actId="20577"/>
        <pc:sldMkLst>
          <pc:docMk/>
          <pc:sldMk cId="1776658858" sldId="272"/>
        </pc:sldMkLst>
        <pc:spChg chg="mod">
          <ac:chgData name="Fangji Chen" userId="S::200520598@student.georgianc.on.ca::565f252d-3435-42e7-ac6a-9e0593d01f47" providerId="AD" clId="Web-{02D7550B-3600-4803-BD29-3EF96BBA710E}" dt="2023-03-10T22:49:09.793" v="313" actId="20577"/>
          <ac:spMkLst>
            <pc:docMk/>
            <pc:sldMk cId="1776658858" sldId="272"/>
            <ac:spMk id="3" creationId="{67177C2A-16E9-1425-2454-5FC5893992E5}"/>
          </ac:spMkLst>
        </pc:spChg>
      </pc:sldChg>
      <pc:sldChg chg="modSp">
        <pc:chgData name="Fangji Chen" userId="S::200520598@student.georgianc.on.ca::565f252d-3435-42e7-ac6a-9e0593d01f47" providerId="AD" clId="Web-{02D7550B-3600-4803-BD29-3EF96BBA710E}" dt="2023-03-10T22:48:36.495" v="309" actId="20577"/>
        <pc:sldMkLst>
          <pc:docMk/>
          <pc:sldMk cId="3522027317" sldId="273"/>
        </pc:sldMkLst>
        <pc:spChg chg="mod">
          <ac:chgData name="Fangji Chen" userId="S::200520598@student.georgianc.on.ca::565f252d-3435-42e7-ac6a-9e0593d01f47" providerId="AD" clId="Web-{02D7550B-3600-4803-BD29-3EF96BBA710E}" dt="2023-03-10T22:48:36.495" v="309" actId="20577"/>
          <ac:spMkLst>
            <pc:docMk/>
            <pc:sldMk cId="3522027317" sldId="273"/>
            <ac:spMk id="3" creationId="{67177C2A-16E9-1425-2454-5FC5893992E5}"/>
          </ac:spMkLst>
        </pc:spChg>
      </pc:sldChg>
      <pc:sldChg chg="addSp delSp modSp new del">
        <pc:chgData name="Fangji Chen" userId="S::200520598@student.georgianc.on.ca::565f252d-3435-42e7-ac6a-9e0593d01f47" providerId="AD" clId="Web-{02D7550B-3600-4803-BD29-3EF96BBA710E}" dt="2023-03-10T22:19:41.360" v="106"/>
        <pc:sldMkLst>
          <pc:docMk/>
          <pc:sldMk cId="141664342" sldId="274"/>
        </pc:sldMkLst>
        <pc:spChg chg="del">
          <ac:chgData name="Fangji Chen" userId="S::200520598@student.georgianc.on.ca::565f252d-3435-42e7-ac6a-9e0593d01f47" providerId="AD" clId="Web-{02D7550B-3600-4803-BD29-3EF96BBA710E}" dt="2023-03-10T22:19:17.719" v="99"/>
          <ac:spMkLst>
            <pc:docMk/>
            <pc:sldMk cId="141664342" sldId="274"/>
            <ac:spMk id="3" creationId="{03ADDF95-4E2A-49DB-B224-6B3E29C34E27}"/>
          </ac:spMkLst>
        </pc:spChg>
        <pc:picChg chg="add mod ord">
          <ac:chgData name="Fangji Chen" userId="S::200520598@student.georgianc.on.ca::565f252d-3435-42e7-ac6a-9e0593d01f47" providerId="AD" clId="Web-{02D7550B-3600-4803-BD29-3EF96BBA710E}" dt="2023-03-10T22:19:20.297" v="100" actId="1076"/>
          <ac:picMkLst>
            <pc:docMk/>
            <pc:sldMk cId="141664342" sldId="274"/>
            <ac:picMk id="4" creationId="{FDD801B8-A474-BD3B-B7ED-DFD8F4D33B69}"/>
          </ac:picMkLst>
        </pc:picChg>
      </pc:sldChg>
      <pc:sldChg chg="add replId">
        <pc:chgData name="Fangji Chen" userId="S::200520598@student.georgianc.on.ca::565f252d-3435-42e7-ac6a-9e0593d01f47" providerId="AD" clId="Web-{02D7550B-3600-4803-BD29-3EF96BBA710E}" dt="2023-03-10T22:19:23.078" v="101"/>
        <pc:sldMkLst>
          <pc:docMk/>
          <pc:sldMk cId="3482818210" sldId="275"/>
        </pc:sldMkLst>
      </pc:sldChg>
      <pc:sldChg chg="addSp delSp modSp">
        <pc:chgData name="Fangji Chen" userId="S::200520598@student.georgianc.on.ca::565f252d-3435-42e7-ac6a-9e0593d01f47" providerId="AD" clId="Web-{02D7550B-3600-4803-BD29-3EF96BBA710E}" dt="2023-03-10T22:22:07.146" v="146"/>
        <pc:sldMkLst>
          <pc:docMk/>
          <pc:sldMk cId="3482818210" sldId="276"/>
        </pc:sldMkLst>
        <pc:spChg chg="mod">
          <ac:chgData name="Fangji Chen" userId="S::200520598@student.georgianc.on.ca::565f252d-3435-42e7-ac6a-9e0593d01f47" providerId="AD" clId="Web-{02D7550B-3600-4803-BD29-3EF96BBA710E}" dt="2023-03-10T22:20:05.236" v="111" actId="20577"/>
          <ac:spMkLst>
            <pc:docMk/>
            <pc:sldMk cId="3482818210" sldId="276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20:10.017" v="115" actId="20577"/>
          <ac:spMkLst>
            <pc:docMk/>
            <pc:sldMk cId="3482818210" sldId="276"/>
            <ac:spMk id="5" creationId="{9B128E0B-44FA-2B06-77DA-07A3F8237440}"/>
          </ac:spMkLst>
        </pc:spChg>
        <pc:picChg chg="del">
          <ac:chgData name="Fangji Chen" userId="S::200520598@student.georgianc.on.ca::565f252d-3435-42e7-ac6a-9e0593d01f47" providerId="AD" clId="Web-{02D7550B-3600-4803-BD29-3EF96BBA710E}" dt="2023-03-10T22:19:32.438" v="102"/>
          <ac:picMkLst>
            <pc:docMk/>
            <pc:sldMk cId="3482818210" sldId="276"/>
            <ac:picMk id="3" creationId="{D0612E47-8D65-4AE4-AAEC-88B1437E8556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19:50.235" v="108"/>
          <ac:picMkLst>
            <pc:docMk/>
            <pc:sldMk cId="3482818210" sldId="276"/>
            <ac:picMk id="4" creationId="{83EFB4A9-D6EF-4051-DAAD-32CAD75A17ED}"/>
          </ac:picMkLst>
        </pc:picChg>
        <pc:picChg chg="add mod ord">
          <ac:chgData name="Fangji Chen" userId="S::200520598@student.georgianc.on.ca::565f252d-3435-42e7-ac6a-9e0593d01f47" providerId="AD" clId="Web-{02D7550B-3600-4803-BD29-3EF96BBA710E}" dt="2023-03-10T22:19:47.923" v="107"/>
          <ac:picMkLst>
            <pc:docMk/>
            <pc:sldMk cId="3482818210" sldId="276"/>
            <ac:picMk id="7" creationId="{B785C578-6A6E-A2B8-AD30-33C73664EBBA}"/>
          </ac:picMkLst>
        </pc:picChg>
        <pc:picChg chg="add mod modCrop">
          <ac:chgData name="Fangji Chen" userId="S::200520598@student.georgianc.on.ca::565f252d-3435-42e7-ac6a-9e0593d01f47" providerId="AD" clId="Web-{02D7550B-3600-4803-BD29-3EF96BBA710E}" dt="2023-03-10T22:22:07.146" v="146"/>
          <ac:picMkLst>
            <pc:docMk/>
            <pc:sldMk cId="3482818210" sldId="276"/>
            <ac:picMk id="8" creationId="{F2433E51-43CA-3EBB-A595-2267F28E7340}"/>
          </ac:picMkLst>
        </pc:picChg>
      </pc:sldChg>
      <pc:sldChg chg="addSp delSp modSp add replId">
        <pc:chgData name="Fangji Chen" userId="S::200520598@student.georgianc.on.ca::565f252d-3435-42e7-ac6a-9e0593d01f47" providerId="AD" clId="Web-{02D7550B-3600-4803-BD29-3EF96BBA710E}" dt="2023-03-10T22:36:40.097" v="183" actId="20577"/>
        <pc:sldMkLst>
          <pc:docMk/>
          <pc:sldMk cId="1107555923" sldId="278"/>
        </pc:sldMkLst>
        <pc:spChg chg="mod">
          <ac:chgData name="Fangji Chen" userId="S::200520598@student.georgianc.on.ca::565f252d-3435-42e7-ac6a-9e0593d01f47" providerId="AD" clId="Web-{02D7550B-3600-4803-BD29-3EF96BBA710E}" dt="2023-03-10T22:20:43.862" v="119" actId="20577"/>
          <ac:spMkLst>
            <pc:docMk/>
            <pc:sldMk cId="1107555923" sldId="278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36:40.097" v="183" actId="20577"/>
          <ac:spMkLst>
            <pc:docMk/>
            <pc:sldMk cId="1107555923" sldId="278"/>
            <ac:spMk id="5" creationId="{9B128E0B-44FA-2B06-77DA-07A3F8237440}"/>
          </ac:spMkLst>
        </pc:spChg>
        <pc:spChg chg="add del mod">
          <ac:chgData name="Fangji Chen" userId="S::200520598@student.georgianc.on.ca::565f252d-3435-42e7-ac6a-9e0593d01f47" providerId="AD" clId="Web-{02D7550B-3600-4803-BD29-3EF96BBA710E}" dt="2023-03-10T22:36:18.955" v="171"/>
          <ac:spMkLst>
            <pc:docMk/>
            <pc:sldMk cId="1107555923" sldId="278"/>
            <ac:spMk id="6" creationId="{8A30D6F4-5E16-1C7C-D36F-8027E40C43B5}"/>
          </ac:spMkLst>
        </pc:spChg>
        <pc:picChg chg="add mod">
          <ac:chgData name="Fangji Chen" userId="S::200520598@student.georgianc.on.ca::565f252d-3435-42e7-ac6a-9e0593d01f47" providerId="AD" clId="Web-{02D7550B-3600-4803-BD29-3EF96BBA710E}" dt="2023-03-10T22:36:07.596" v="169" actId="1076"/>
          <ac:picMkLst>
            <pc:docMk/>
            <pc:sldMk cId="1107555923" sldId="278"/>
            <ac:picMk id="3" creationId="{9CB6B441-4140-C71D-28D4-4B359328F30E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36:17.533" v="170"/>
          <ac:picMkLst>
            <pc:docMk/>
            <pc:sldMk cId="1107555923" sldId="278"/>
            <ac:picMk id="7" creationId="{B785C578-6A6E-A2B8-AD30-33C73664EBBA}"/>
          </ac:picMkLst>
        </pc:picChg>
        <pc:picChg chg="add mod ord">
          <ac:chgData name="Fangji Chen" userId="S::200520598@student.georgianc.on.ca::565f252d-3435-42e7-ac6a-9e0593d01f47" providerId="AD" clId="Web-{02D7550B-3600-4803-BD29-3EF96BBA710E}" dt="2023-03-10T22:36:28.253" v="174"/>
          <ac:picMkLst>
            <pc:docMk/>
            <pc:sldMk cId="1107555923" sldId="278"/>
            <ac:picMk id="8" creationId="{209EAF52-C038-1BD8-550E-5825BCAFCDD8}"/>
          </ac:picMkLst>
        </pc:picChg>
      </pc:sldChg>
      <pc:sldChg chg="addSp delSp modSp add replId">
        <pc:chgData name="Fangji Chen" userId="S::200520598@student.georgianc.on.ca::565f252d-3435-42e7-ac6a-9e0593d01f47" providerId="AD" clId="Web-{02D7550B-3600-4803-BD29-3EF96BBA710E}" dt="2023-03-10T22:45:56.912" v="299" actId="1076"/>
        <pc:sldMkLst>
          <pc:docMk/>
          <pc:sldMk cId="4087338636" sldId="281"/>
        </pc:sldMkLst>
        <pc:spChg chg="mod">
          <ac:chgData name="Fangji Chen" userId="S::200520598@student.georgianc.on.ca::565f252d-3435-42e7-ac6a-9e0593d01f47" providerId="AD" clId="Web-{02D7550B-3600-4803-BD29-3EF96BBA710E}" dt="2023-03-10T22:45:12.223" v="278" actId="20577"/>
          <ac:spMkLst>
            <pc:docMk/>
            <pc:sldMk cId="4087338636" sldId="281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45:16.004" v="282" actId="20577"/>
          <ac:spMkLst>
            <pc:docMk/>
            <pc:sldMk cId="4087338636" sldId="281"/>
            <ac:spMk id="4" creationId="{BAA1DF8C-CCA9-16BA-AA7A-A5D80CF4CC1D}"/>
          </ac:spMkLst>
        </pc:spChg>
        <pc:picChg chg="add mod">
          <ac:chgData name="Fangji Chen" userId="S::200520598@student.georgianc.on.ca::565f252d-3435-42e7-ac6a-9e0593d01f47" providerId="AD" clId="Web-{02D7550B-3600-4803-BD29-3EF96BBA710E}" dt="2023-03-10T22:45:56.912" v="299" actId="1076"/>
          <ac:picMkLst>
            <pc:docMk/>
            <pc:sldMk cId="4087338636" sldId="281"/>
            <ac:picMk id="3" creationId="{F3FB88DD-8643-F488-1834-820E3A3BB6AA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43:50.470" v="240"/>
          <ac:picMkLst>
            <pc:docMk/>
            <pc:sldMk cId="4087338636" sldId="281"/>
            <ac:picMk id="5" creationId="{3F5F07F4-EADC-4B3A-EBA6-81D6225DBB1A}"/>
          </ac:picMkLst>
        </pc:picChg>
      </pc:sldChg>
      <pc:sldChg chg="addSp delSp modSp add replId">
        <pc:chgData name="Fangji Chen" userId="S::200520598@student.georgianc.on.ca::565f252d-3435-42e7-ac6a-9e0593d01f47" providerId="AD" clId="Web-{02D7550B-3600-4803-BD29-3EF96BBA710E}" dt="2023-03-10T22:46:35.007" v="303" actId="1076"/>
        <pc:sldMkLst>
          <pc:docMk/>
          <pc:sldMk cId="2035690804" sldId="282"/>
        </pc:sldMkLst>
        <pc:spChg chg="mod">
          <ac:chgData name="Fangji Chen" userId="S::200520598@student.georgianc.on.ca::565f252d-3435-42e7-ac6a-9e0593d01f47" providerId="AD" clId="Web-{02D7550B-3600-4803-BD29-3EF96BBA710E}" dt="2023-03-10T22:45:22.286" v="283" actId="20577"/>
          <ac:spMkLst>
            <pc:docMk/>
            <pc:sldMk cId="2035690804" sldId="282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45:45.287" v="297" actId="20577"/>
          <ac:spMkLst>
            <pc:docMk/>
            <pc:sldMk cId="2035690804" sldId="282"/>
            <ac:spMk id="4" creationId="{BAA1DF8C-CCA9-16BA-AA7A-A5D80CF4CC1D}"/>
          </ac:spMkLst>
        </pc:spChg>
        <pc:picChg chg="add mod">
          <ac:chgData name="Fangji Chen" userId="S::200520598@student.georgianc.on.ca::565f252d-3435-42e7-ac6a-9e0593d01f47" providerId="AD" clId="Web-{02D7550B-3600-4803-BD29-3EF96BBA710E}" dt="2023-03-10T22:46:35.007" v="303" actId="1076"/>
          <ac:picMkLst>
            <pc:docMk/>
            <pc:sldMk cId="2035690804" sldId="282"/>
            <ac:picMk id="3" creationId="{B1544403-1336-ABB5-7252-D6379886CF04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43:51.314" v="241"/>
          <ac:picMkLst>
            <pc:docMk/>
            <pc:sldMk cId="2035690804" sldId="282"/>
            <ac:picMk id="5" creationId="{3F5F07F4-EADC-4B3A-EBA6-81D6225DBB1A}"/>
          </ac:picMkLst>
        </pc:picChg>
      </pc:sldChg>
      <pc:sldChg chg="new">
        <pc:chgData name="Fangji Chen" userId="S::200520598@student.georgianc.on.ca::565f252d-3435-42e7-ac6a-9e0593d01f47" providerId="AD" clId="Web-{02D7550B-3600-4803-BD29-3EF96BBA710E}" dt="2023-03-10T22:51:08.016" v="314"/>
        <pc:sldMkLst>
          <pc:docMk/>
          <pc:sldMk cId="396674797" sldId="283"/>
        </pc:sldMkLst>
      </pc:sldChg>
    </pc:docChg>
  </pc:docChgLst>
  <pc:docChgLst>
    <pc:chgData name="Cheuk Ying Iu" userId="S::200514612@student.georgianc.on.ca::7b125c5a-ec53-443b-affa-72d18b7e298b" providerId="AD" clId="Web-{0B626C9D-AD1F-4184-89BC-5091E59B8291}"/>
    <pc:docChg chg="addSld delSld modSld">
      <pc:chgData name="Cheuk Ying Iu" userId="S::200514612@student.georgianc.on.ca::7b125c5a-ec53-443b-affa-72d18b7e298b" providerId="AD" clId="Web-{0B626C9D-AD1F-4184-89BC-5091E59B8291}" dt="2023-03-10T21:17:35.374" v="69" actId="1076"/>
      <pc:docMkLst>
        <pc:docMk/>
      </pc:docMkLst>
      <pc:sldChg chg="addSp modSp add del">
        <pc:chgData name="Cheuk Ying Iu" userId="S::200514612@student.georgianc.on.ca::7b125c5a-ec53-443b-affa-72d18b7e298b" providerId="AD" clId="Web-{0B626C9D-AD1F-4184-89BC-5091E59B8291}" dt="2023-03-10T21:17:35.374" v="69" actId="1076"/>
        <pc:sldMkLst>
          <pc:docMk/>
          <pc:sldMk cId="3418199708" sldId="258"/>
        </pc:sldMkLst>
        <pc:spChg chg="add mod">
          <ac:chgData name="Cheuk Ying Iu" userId="S::200514612@student.georgianc.on.ca::7b125c5a-ec53-443b-affa-72d18b7e298b" providerId="AD" clId="Web-{0B626C9D-AD1F-4184-89BC-5091E59B8291}" dt="2023-03-10T21:17:20.420" v="66" actId="1076"/>
          <ac:spMkLst>
            <pc:docMk/>
            <pc:sldMk cId="3418199708" sldId="258"/>
            <ac:spMk id="4" creationId="{BAA1DF8C-CCA9-16BA-AA7A-A5D80CF4CC1D}"/>
          </ac:spMkLst>
        </pc:spChg>
        <pc:picChg chg="add mod">
          <ac:chgData name="Cheuk Ying Iu" userId="S::200514612@student.georgianc.on.ca::7b125c5a-ec53-443b-affa-72d18b7e298b" providerId="AD" clId="Web-{0B626C9D-AD1F-4184-89BC-5091E59B8291}" dt="2023-03-10T21:17:35.374" v="69" actId="1076"/>
          <ac:picMkLst>
            <pc:docMk/>
            <pc:sldMk cId="3418199708" sldId="258"/>
            <ac:picMk id="3" creationId="{04DCF4DE-88D1-8209-D6A5-7C1F7464CF73}"/>
          </ac:picMkLst>
        </pc:picChg>
      </pc:sldChg>
    </pc:docChg>
  </pc:docChgLst>
  <pc:docChgLst>
    <pc:chgData name="Ayesha Siddiqa Ayesha Siddiqa" userId="S::200502171@student.georgianc.on.ca::03ec701e-c5e7-48e3-bb0e-4a8cd6e6dbdb" providerId="AD" clId="Web-{DE1B3C8D-A5F1-4A2A-8CBB-6EC592ADF9B7}"/>
    <pc:docChg chg="modSld">
      <pc:chgData name="Ayesha Siddiqa Ayesha Siddiqa" userId="S::200502171@student.georgianc.on.ca::03ec701e-c5e7-48e3-bb0e-4a8cd6e6dbdb" providerId="AD" clId="Web-{DE1B3C8D-A5F1-4A2A-8CBB-6EC592ADF9B7}" dt="2023-03-10T23:30:34.437" v="33" actId="20577"/>
      <pc:docMkLst>
        <pc:docMk/>
      </pc:docMkLst>
      <pc:sldChg chg="modSp">
        <pc:chgData name="Ayesha Siddiqa Ayesha Siddiqa" userId="S::200502171@student.georgianc.on.ca::03ec701e-c5e7-48e3-bb0e-4a8cd6e6dbdb" providerId="AD" clId="Web-{DE1B3C8D-A5F1-4A2A-8CBB-6EC592ADF9B7}" dt="2023-03-10T23:30:34.437" v="33" actId="20577"/>
        <pc:sldMkLst>
          <pc:docMk/>
          <pc:sldMk cId="2609065068" sldId="256"/>
        </pc:sldMkLst>
        <pc:spChg chg="mod">
          <ac:chgData name="Ayesha Siddiqa Ayesha Siddiqa" userId="S::200502171@student.georgianc.on.ca::03ec701e-c5e7-48e3-bb0e-4a8cd6e6dbdb" providerId="AD" clId="Web-{DE1B3C8D-A5F1-4A2A-8CBB-6EC592ADF9B7}" dt="2023-03-10T23:30:34.437" v="33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Cheuk Ying Iu" userId="S::200514612@student.georgianc.on.ca::7b125c5a-ec53-443b-affa-72d18b7e298b" providerId="AD" clId="Web-{917F891A-7404-49E7-ABFA-0D6AE76B26BD}"/>
    <pc:docChg chg="modSld">
      <pc:chgData name="Cheuk Ying Iu" userId="S::200514612@student.georgianc.on.ca::7b125c5a-ec53-443b-affa-72d18b7e298b" providerId="AD" clId="Web-{917F891A-7404-49E7-ABFA-0D6AE76B26BD}" dt="2023-03-11T00:13:50.702" v="65" actId="20577"/>
      <pc:docMkLst>
        <pc:docMk/>
      </pc:docMkLst>
      <pc:sldChg chg="addSp modSp">
        <pc:chgData name="Cheuk Ying Iu" userId="S::200514612@student.georgianc.on.ca::7b125c5a-ec53-443b-affa-72d18b7e298b" providerId="AD" clId="Web-{917F891A-7404-49E7-ABFA-0D6AE76B26BD}" dt="2023-03-11T00:13:50.702" v="65" actId="20577"/>
        <pc:sldMkLst>
          <pc:docMk/>
          <pc:sldMk cId="2609065068" sldId="256"/>
        </pc:sldMkLst>
        <pc:spChg chg="mod">
          <ac:chgData name="Cheuk Ying Iu" userId="S::200514612@student.georgianc.on.ca::7b125c5a-ec53-443b-affa-72d18b7e298b" providerId="AD" clId="Web-{917F891A-7404-49E7-ABFA-0D6AE76B26BD}" dt="2023-03-11T00:13:50.702" v="65" actId="20577"/>
          <ac:spMkLst>
            <pc:docMk/>
            <pc:sldMk cId="2609065068" sldId="256"/>
            <ac:spMk id="2" creationId="{A9E0E762-8CD0-85E4-FE9A-A5528850784B}"/>
          </ac:spMkLst>
        </pc:spChg>
        <pc:spChg chg="mod">
          <ac:chgData name="Cheuk Ying Iu" userId="S::200514612@student.georgianc.on.ca::7b125c5a-ec53-443b-affa-72d18b7e298b" providerId="AD" clId="Web-{917F891A-7404-49E7-ABFA-0D6AE76B26BD}" dt="2023-03-11T00:11:50.068" v="49" actId="1076"/>
          <ac:spMkLst>
            <pc:docMk/>
            <pc:sldMk cId="2609065068" sldId="256"/>
            <ac:spMk id="3" creationId="{94888CB0-9AF9-DA6C-4AAE-C53AD259050B}"/>
          </ac:spMkLst>
        </pc:spChg>
        <pc:spChg chg="add mod">
          <ac:chgData name="Cheuk Ying Iu" userId="S::200514612@student.georgianc.on.ca::7b125c5a-ec53-443b-affa-72d18b7e298b" providerId="AD" clId="Web-{917F891A-7404-49E7-ABFA-0D6AE76B26BD}" dt="2023-03-11T00:12:11.444" v="50" actId="1076"/>
          <ac:spMkLst>
            <pc:docMk/>
            <pc:sldMk cId="2609065068" sldId="256"/>
            <ac:spMk id="5" creationId="{6530B187-9B6A-F5F1-036C-E5FC9A31C69B}"/>
          </ac:spMkLst>
        </pc:spChg>
        <pc:spChg chg="add mod">
          <ac:chgData name="Cheuk Ying Iu" userId="S::200514612@student.georgianc.on.ca::7b125c5a-ec53-443b-affa-72d18b7e298b" providerId="AD" clId="Web-{917F891A-7404-49E7-ABFA-0D6AE76B26BD}" dt="2023-03-11T00:11:27.146" v="48" actId="20577"/>
          <ac:spMkLst>
            <pc:docMk/>
            <pc:sldMk cId="2609065068" sldId="256"/>
            <ac:spMk id="6" creationId="{C458A0DE-576C-3693-A995-0902DF40EDB8}"/>
          </ac:spMkLst>
        </pc:spChg>
      </pc:sldChg>
    </pc:docChg>
  </pc:docChgLst>
  <pc:docChgLst>
    <pc:chgData name="Cheuk Ying Iu" userId="S::200514612@student.georgianc.on.ca::7b125c5a-ec53-443b-affa-72d18b7e298b" providerId="AD" clId="Web-{47094FEF-3A66-47F2-89F5-2FAED8FC82FA}"/>
    <pc:docChg chg="addSld modSld sldOrd">
      <pc:chgData name="Cheuk Ying Iu" userId="S::200514612@student.georgianc.on.ca::7b125c5a-ec53-443b-affa-72d18b7e298b" providerId="AD" clId="Web-{47094FEF-3A66-47F2-89F5-2FAED8FC82FA}" dt="2023-03-10T20:57:12.609" v="74" actId="1076"/>
      <pc:docMkLst>
        <pc:docMk/>
      </pc:docMkLst>
      <pc:sldChg chg="modSp">
        <pc:chgData name="Cheuk Ying Iu" userId="S::200514612@student.georgianc.on.ca::7b125c5a-ec53-443b-affa-72d18b7e298b" providerId="AD" clId="Web-{47094FEF-3A66-47F2-89F5-2FAED8FC82FA}" dt="2023-03-10T20:49:11.799" v="2" actId="1076"/>
        <pc:sldMkLst>
          <pc:docMk/>
          <pc:sldMk cId="3269830869" sldId="262"/>
        </pc:sldMkLst>
        <pc:picChg chg="mod">
          <ac:chgData name="Cheuk Ying Iu" userId="S::200514612@student.georgianc.on.ca::7b125c5a-ec53-443b-affa-72d18b7e298b" providerId="AD" clId="Web-{47094FEF-3A66-47F2-89F5-2FAED8FC82FA}" dt="2023-03-10T20:49:11.799" v="2" actId="1076"/>
          <ac:picMkLst>
            <pc:docMk/>
            <pc:sldMk cId="3269830869" sldId="262"/>
            <ac:picMk id="3" creationId="{675916E4-10B6-4F07-2687-6C800B706796}"/>
          </ac:picMkLst>
        </pc:picChg>
      </pc:sldChg>
      <pc:sldChg chg="addSp delSp modSp add replId">
        <pc:chgData name="Cheuk Ying Iu" userId="S::200514612@student.georgianc.on.ca::7b125c5a-ec53-443b-affa-72d18b7e298b" providerId="AD" clId="Web-{47094FEF-3A66-47F2-89F5-2FAED8FC82FA}" dt="2023-03-10T20:54:14.104" v="49" actId="14100"/>
        <pc:sldMkLst>
          <pc:docMk/>
          <pc:sldMk cId="2539068126" sldId="263"/>
        </pc:sldMkLst>
        <pc:picChg chg="del">
          <ac:chgData name="Cheuk Ying Iu" userId="S::200514612@student.georgianc.on.ca::7b125c5a-ec53-443b-affa-72d18b7e298b" providerId="AD" clId="Web-{47094FEF-3A66-47F2-89F5-2FAED8FC82FA}" dt="2023-03-10T20:49:42.206" v="6"/>
          <ac:picMkLst>
            <pc:docMk/>
            <pc:sldMk cId="2539068126" sldId="263"/>
            <ac:picMk id="3" creationId="{675916E4-10B6-4F07-2687-6C800B706796}"/>
          </ac:picMkLst>
        </pc:picChg>
        <pc:picChg chg="add del mod">
          <ac:chgData name="Cheuk Ying Iu" userId="S::200514612@student.georgianc.on.ca::7b125c5a-ec53-443b-affa-72d18b7e298b" providerId="AD" clId="Web-{47094FEF-3A66-47F2-89F5-2FAED8FC82FA}" dt="2023-03-10T20:49:40.128" v="5"/>
          <ac:picMkLst>
            <pc:docMk/>
            <pc:sldMk cId="2539068126" sldId="263"/>
            <ac:picMk id="4" creationId="{C1A5BEA5-D874-D06C-2561-99F36ABECCDA}"/>
          </ac:picMkLst>
        </pc:picChg>
        <pc:picChg chg="add del mod">
          <ac:chgData name="Cheuk Ying Iu" userId="S::200514612@student.georgianc.on.ca::7b125c5a-ec53-443b-affa-72d18b7e298b" providerId="AD" clId="Web-{47094FEF-3A66-47F2-89F5-2FAED8FC82FA}" dt="2023-03-10T20:50:21.895" v="10"/>
          <ac:picMkLst>
            <pc:docMk/>
            <pc:sldMk cId="2539068126" sldId="263"/>
            <ac:picMk id="5" creationId="{B4629F01-C2B9-C5A3-57CB-738A66FBD051}"/>
          </ac:picMkLst>
        </pc:picChg>
        <pc:picChg chg="add del mod">
          <ac:chgData name="Cheuk Ying Iu" userId="S::200514612@student.georgianc.on.ca::7b125c5a-ec53-443b-affa-72d18b7e298b" providerId="AD" clId="Web-{47094FEF-3A66-47F2-89F5-2FAED8FC82FA}" dt="2023-03-10T20:53:42.994" v="42"/>
          <ac:picMkLst>
            <pc:docMk/>
            <pc:sldMk cId="2539068126" sldId="263"/>
            <ac:picMk id="6" creationId="{29130CA1-4C43-FFA9-5167-F545F8F3FBA0}"/>
          </ac:picMkLst>
        </pc:picChg>
        <pc:picChg chg="add del mod">
          <ac:chgData name="Cheuk Ying Iu" userId="S::200514612@student.georgianc.on.ca::7b125c5a-ec53-443b-affa-72d18b7e298b" providerId="AD" clId="Web-{47094FEF-3A66-47F2-89F5-2FAED8FC82FA}" dt="2023-03-10T20:53:43.510" v="43"/>
          <ac:picMkLst>
            <pc:docMk/>
            <pc:sldMk cId="2539068126" sldId="263"/>
            <ac:picMk id="7" creationId="{3C523602-AD46-97C2-ADDB-9FFB6F413688}"/>
          </ac:picMkLst>
        </pc:picChg>
        <pc:picChg chg="add mod">
          <ac:chgData name="Cheuk Ying Iu" userId="S::200514612@student.georgianc.on.ca::7b125c5a-ec53-443b-affa-72d18b7e298b" providerId="AD" clId="Web-{47094FEF-3A66-47F2-89F5-2FAED8FC82FA}" dt="2023-03-10T20:54:14.104" v="49" actId="14100"/>
          <ac:picMkLst>
            <pc:docMk/>
            <pc:sldMk cId="2539068126" sldId="263"/>
            <ac:picMk id="8" creationId="{5091188A-9C20-9076-33D0-32BFBF770E62}"/>
          </ac:picMkLst>
        </pc:picChg>
        <pc:picChg chg="add mod">
          <ac:chgData name="Cheuk Ying Iu" userId="S::200514612@student.georgianc.on.ca::7b125c5a-ec53-443b-affa-72d18b7e298b" providerId="AD" clId="Web-{47094FEF-3A66-47F2-89F5-2FAED8FC82FA}" dt="2023-03-10T20:54:01.307" v="46" actId="14100"/>
          <ac:picMkLst>
            <pc:docMk/>
            <pc:sldMk cId="2539068126" sldId="263"/>
            <ac:picMk id="9" creationId="{A6BC155F-ABFB-D15C-F8DB-530BE86E3DB4}"/>
          </ac:picMkLst>
        </pc:picChg>
      </pc:sldChg>
      <pc:sldChg chg="addSp delSp modSp add ord replId">
        <pc:chgData name="Cheuk Ying Iu" userId="S::200514612@student.georgianc.on.ca::7b125c5a-ec53-443b-affa-72d18b7e298b" providerId="AD" clId="Web-{47094FEF-3A66-47F2-89F5-2FAED8FC82FA}" dt="2023-03-10T20:55:13.418" v="57" actId="1076"/>
        <pc:sldMkLst>
          <pc:docMk/>
          <pc:sldMk cId="1814575157" sldId="264"/>
        </pc:sldMkLst>
        <pc:picChg chg="del">
          <ac:chgData name="Cheuk Ying Iu" userId="S::200514612@student.georgianc.on.ca::7b125c5a-ec53-443b-affa-72d18b7e298b" providerId="AD" clId="Web-{47094FEF-3A66-47F2-89F5-2FAED8FC82FA}" dt="2023-03-10T20:54:50.402" v="50"/>
          <ac:picMkLst>
            <pc:docMk/>
            <pc:sldMk cId="1814575157" sldId="264"/>
            <ac:picMk id="3" creationId="{675916E4-10B6-4F07-2687-6C800B706796}"/>
          </ac:picMkLst>
        </pc:picChg>
        <pc:picChg chg="add mod">
          <ac:chgData name="Cheuk Ying Iu" userId="S::200514612@student.georgianc.on.ca::7b125c5a-ec53-443b-affa-72d18b7e298b" providerId="AD" clId="Web-{47094FEF-3A66-47F2-89F5-2FAED8FC82FA}" dt="2023-03-10T20:55:13.418" v="57" actId="1076"/>
          <ac:picMkLst>
            <pc:docMk/>
            <pc:sldMk cId="1814575157" sldId="264"/>
            <ac:picMk id="4" creationId="{3C9915F9-96BF-8C9E-E206-BE86D5D330F6}"/>
          </ac:picMkLst>
        </pc:picChg>
      </pc:sldChg>
      <pc:sldChg chg="addSp delSp modSp add replId">
        <pc:chgData name="Cheuk Ying Iu" userId="S::200514612@student.georgianc.on.ca::7b125c5a-ec53-443b-affa-72d18b7e298b" providerId="AD" clId="Web-{47094FEF-3A66-47F2-89F5-2FAED8FC82FA}" dt="2023-03-10T20:56:33.936" v="67" actId="1076"/>
        <pc:sldMkLst>
          <pc:docMk/>
          <pc:sldMk cId="2610625522" sldId="265"/>
        </pc:sldMkLst>
        <pc:picChg chg="add mod">
          <ac:chgData name="Cheuk Ying Iu" userId="S::200514612@student.georgianc.on.ca::7b125c5a-ec53-443b-affa-72d18b7e298b" providerId="AD" clId="Web-{47094FEF-3A66-47F2-89F5-2FAED8FC82FA}" dt="2023-03-10T20:55:54.826" v="63" actId="1076"/>
          <ac:picMkLst>
            <pc:docMk/>
            <pc:sldMk cId="2610625522" sldId="265"/>
            <ac:picMk id="3" creationId="{E8ED890D-DE9B-54B5-F602-7209B01CF39D}"/>
          </ac:picMkLst>
        </pc:picChg>
        <pc:picChg chg="del">
          <ac:chgData name="Cheuk Ying Iu" userId="S::200514612@student.georgianc.on.ca::7b125c5a-ec53-443b-affa-72d18b7e298b" providerId="AD" clId="Web-{47094FEF-3A66-47F2-89F5-2FAED8FC82FA}" dt="2023-03-10T20:55:19.544" v="59"/>
          <ac:picMkLst>
            <pc:docMk/>
            <pc:sldMk cId="2610625522" sldId="265"/>
            <ac:picMk id="4" creationId="{3C9915F9-96BF-8C9E-E206-BE86D5D330F6}"/>
          </ac:picMkLst>
        </pc:picChg>
        <pc:picChg chg="add mod">
          <ac:chgData name="Cheuk Ying Iu" userId="S::200514612@student.georgianc.on.ca::7b125c5a-ec53-443b-affa-72d18b7e298b" providerId="AD" clId="Web-{47094FEF-3A66-47F2-89F5-2FAED8FC82FA}" dt="2023-03-10T20:56:33.936" v="67" actId="1076"/>
          <ac:picMkLst>
            <pc:docMk/>
            <pc:sldMk cId="2610625522" sldId="265"/>
            <ac:picMk id="5" creationId="{75BFBBD5-1B9F-22CA-44EF-7D4F5EA20B50}"/>
          </ac:picMkLst>
        </pc:picChg>
      </pc:sldChg>
      <pc:sldChg chg="addSp delSp modSp add ord replId">
        <pc:chgData name="Cheuk Ying Iu" userId="S::200514612@student.georgianc.on.ca::7b125c5a-ec53-443b-affa-72d18b7e298b" providerId="AD" clId="Web-{47094FEF-3A66-47F2-89F5-2FAED8FC82FA}" dt="2023-03-10T20:57:12.609" v="74" actId="1076"/>
        <pc:sldMkLst>
          <pc:docMk/>
          <pc:sldMk cId="2435761221" sldId="266"/>
        </pc:sldMkLst>
        <pc:picChg chg="add mod">
          <ac:chgData name="Cheuk Ying Iu" userId="S::200514612@student.georgianc.on.ca::7b125c5a-ec53-443b-affa-72d18b7e298b" providerId="AD" clId="Web-{47094FEF-3A66-47F2-89F5-2FAED8FC82FA}" dt="2023-03-10T20:57:12.609" v="74" actId="1076"/>
          <ac:picMkLst>
            <pc:docMk/>
            <pc:sldMk cId="2435761221" sldId="266"/>
            <ac:picMk id="3" creationId="{55E233D8-1CD5-F8DD-054C-6F0B6345CBA5}"/>
          </ac:picMkLst>
        </pc:picChg>
        <pc:picChg chg="del">
          <ac:chgData name="Cheuk Ying Iu" userId="S::200514612@student.georgianc.on.ca::7b125c5a-ec53-443b-affa-72d18b7e298b" providerId="AD" clId="Web-{47094FEF-3A66-47F2-89F5-2FAED8FC82FA}" dt="2023-03-10T20:56:47.109" v="70"/>
          <ac:picMkLst>
            <pc:docMk/>
            <pc:sldMk cId="2435761221" sldId="266"/>
            <ac:picMk id="4" creationId="{3C9915F9-96BF-8C9E-E206-BE86D5D330F6}"/>
          </ac:picMkLst>
        </pc:picChg>
      </pc:sldChg>
    </pc:docChg>
  </pc:docChgLst>
  <pc:docChgLst>
    <pc:chgData name="Cheuk Ying Iu" userId="S::200514612@student.georgianc.on.ca::7b125c5a-ec53-443b-affa-72d18b7e298b" providerId="AD" clId="Web-{D7E9E382-C780-4089-B773-FB43E8FEBB7E}"/>
    <pc:docChg chg="addSld modSld">
      <pc:chgData name="Cheuk Ying Iu" userId="S::200514612@student.georgianc.on.ca::7b125c5a-ec53-443b-affa-72d18b7e298b" providerId="AD" clId="Web-{D7E9E382-C780-4089-B773-FB43E8FEBB7E}" dt="2023-03-10T20:47:30.933" v="15" actId="20577"/>
      <pc:docMkLst>
        <pc:docMk/>
      </pc:docMkLst>
      <pc:sldChg chg="delSp modSp new">
        <pc:chgData name="Cheuk Ying Iu" userId="S::200514612@student.georgianc.on.ca::7b125c5a-ec53-443b-affa-72d18b7e298b" providerId="AD" clId="Web-{D7E9E382-C780-4089-B773-FB43E8FEBB7E}" dt="2023-03-10T20:47:30.933" v="15" actId="20577"/>
        <pc:sldMkLst>
          <pc:docMk/>
          <pc:sldMk cId="3269830869" sldId="262"/>
        </pc:sldMkLst>
        <pc:spChg chg="mod">
          <ac:chgData name="Cheuk Ying Iu" userId="S::200514612@student.georgianc.on.ca::7b125c5a-ec53-443b-affa-72d18b7e298b" providerId="AD" clId="Web-{D7E9E382-C780-4089-B773-FB43E8FEBB7E}" dt="2023-03-10T20:47:30.933" v="15" actId="20577"/>
          <ac:spMkLst>
            <pc:docMk/>
            <pc:sldMk cId="3269830869" sldId="262"/>
            <ac:spMk id="2" creationId="{CF5F424A-3979-49BA-D6BA-9872586CB48C}"/>
          </ac:spMkLst>
        </pc:spChg>
        <pc:spChg chg="del">
          <ac:chgData name="Cheuk Ying Iu" userId="S::200514612@student.georgianc.on.ca::7b125c5a-ec53-443b-affa-72d18b7e298b" providerId="AD" clId="Web-{D7E9E382-C780-4089-B773-FB43E8FEBB7E}" dt="2023-03-10T20:46:41.651" v="5"/>
          <ac:spMkLst>
            <pc:docMk/>
            <pc:sldMk cId="3269830869" sldId="262"/>
            <ac:spMk id="3" creationId="{F3E0FA83-3333-6984-2A9D-8076563E07F0}"/>
          </ac:spMkLst>
        </pc:spChg>
      </pc:sldChg>
    </pc:docChg>
  </pc:docChgLst>
  <pc:docChgLst>
    <pc:chgData clId="Web-{47094FEF-3A66-47F2-89F5-2FAED8FC82FA}"/>
    <pc:docChg chg="modSld">
      <pc:chgData name="" userId="" providerId="" clId="Web-{47094FEF-3A66-47F2-89F5-2FAED8FC82FA}" dt="2023-03-10T20:49:00.095" v="0"/>
      <pc:docMkLst>
        <pc:docMk/>
      </pc:docMkLst>
      <pc:sldChg chg="addSp modSp">
        <pc:chgData name="" userId="" providerId="" clId="Web-{47094FEF-3A66-47F2-89F5-2FAED8FC82FA}" dt="2023-03-10T20:49:00.095" v="0"/>
        <pc:sldMkLst>
          <pc:docMk/>
          <pc:sldMk cId="3269830869" sldId="262"/>
        </pc:sldMkLst>
        <pc:picChg chg="add mod">
          <ac:chgData name="" userId="" providerId="" clId="Web-{47094FEF-3A66-47F2-89F5-2FAED8FC82FA}" dt="2023-03-10T20:49:00.095" v="0"/>
          <ac:picMkLst>
            <pc:docMk/>
            <pc:sldMk cId="3269830869" sldId="262"/>
            <ac:picMk id="3" creationId="{675916E4-10B6-4F07-2687-6C800B706796}"/>
          </ac:picMkLst>
        </pc:picChg>
      </pc:sldChg>
    </pc:docChg>
  </pc:docChgLst>
  <pc:docChgLst>
    <pc:chgData name="Cheuk Ying Iu" userId="S::200514612@student.georgianc.on.ca::7b125c5a-ec53-443b-affa-72d18b7e298b" providerId="AD" clId="Web-{63A45995-4325-469A-9AC3-4FF594095318}"/>
    <pc:docChg chg="addSld modSld">
      <pc:chgData name="Cheuk Ying Iu" userId="S::200514612@student.georgianc.on.ca::7b125c5a-ec53-443b-affa-72d18b7e298b" providerId="AD" clId="Web-{63A45995-4325-469A-9AC3-4FF594095318}" dt="2023-03-10T22:49:04.324" v="236" actId="1076"/>
      <pc:docMkLst>
        <pc:docMk/>
      </pc:docMkLst>
      <pc:sldChg chg="modSp">
        <pc:chgData name="Cheuk Ying Iu" userId="S::200514612@student.georgianc.on.ca::7b125c5a-ec53-443b-affa-72d18b7e298b" providerId="AD" clId="Web-{63A45995-4325-469A-9AC3-4FF594095318}" dt="2023-03-10T22:26:26.966" v="90" actId="20577"/>
        <pc:sldMkLst>
          <pc:docMk/>
          <pc:sldMk cId="2609065068" sldId="256"/>
        </pc:sldMkLst>
        <pc:spChg chg="mod">
          <ac:chgData name="Cheuk Ying Iu" userId="S::200514612@student.georgianc.on.ca::7b125c5a-ec53-443b-affa-72d18b7e298b" providerId="AD" clId="Web-{63A45995-4325-469A-9AC3-4FF594095318}" dt="2023-03-10T22:26:26.966" v="90" actId="20577"/>
          <ac:spMkLst>
            <pc:docMk/>
            <pc:sldMk cId="2609065068" sldId="256"/>
            <ac:spMk id="2" creationId="{A9E0E762-8CD0-85E4-FE9A-A5528850784B}"/>
          </ac:spMkLst>
        </pc:spChg>
      </pc:sldChg>
      <pc:sldChg chg="addSp delSp modSp">
        <pc:chgData name="Cheuk Ying Iu" userId="S::200514612@student.georgianc.on.ca::7b125c5a-ec53-443b-affa-72d18b7e298b" providerId="AD" clId="Web-{63A45995-4325-469A-9AC3-4FF594095318}" dt="2023-03-10T22:49:04.324" v="236" actId="1076"/>
        <pc:sldMkLst>
          <pc:docMk/>
          <pc:sldMk cId="2346233759" sldId="261"/>
        </pc:sldMkLst>
        <pc:spChg chg="add del mod">
          <ac:chgData name="Cheuk Ying Iu" userId="S::200514612@student.georgianc.on.ca::7b125c5a-ec53-443b-affa-72d18b7e298b" providerId="AD" clId="Web-{63A45995-4325-469A-9AC3-4FF594095318}" dt="2023-03-10T22:48:54.730" v="235" actId="1076"/>
          <ac:spMkLst>
            <pc:docMk/>
            <pc:sldMk cId="2346233759" sldId="261"/>
            <ac:spMk id="3" creationId="{5EB4755C-A094-D742-DFA6-F76E367B5551}"/>
          </ac:spMkLst>
        </pc:spChg>
        <pc:spChg chg="add mod">
          <ac:chgData name="Cheuk Ying Iu" userId="S::200514612@student.georgianc.on.ca::7b125c5a-ec53-443b-affa-72d18b7e298b" providerId="AD" clId="Web-{63A45995-4325-469A-9AC3-4FF594095318}" dt="2023-03-10T22:48:50.589" v="234" actId="1076"/>
          <ac:spMkLst>
            <pc:docMk/>
            <pc:sldMk cId="2346233759" sldId="261"/>
            <ac:spMk id="4" creationId="{DA95EFA3-AD93-842A-3B64-F0CCA56FFE3B}"/>
          </ac:spMkLst>
        </pc:spChg>
        <pc:spChg chg="add mod">
          <ac:chgData name="Cheuk Ying Iu" userId="S::200514612@student.georgianc.on.ca::7b125c5a-ec53-443b-affa-72d18b7e298b" providerId="AD" clId="Web-{63A45995-4325-469A-9AC3-4FF594095318}" dt="2023-03-10T22:49:04.324" v="236" actId="1076"/>
          <ac:spMkLst>
            <pc:docMk/>
            <pc:sldMk cId="2346233759" sldId="261"/>
            <ac:spMk id="5" creationId="{E5FBA1B2-8BA6-A96D-F301-2C1038252091}"/>
          </ac:spMkLst>
        </pc:spChg>
      </pc:sldChg>
      <pc:sldChg chg="addSp modSp">
        <pc:chgData name="Cheuk Ying Iu" userId="S::200514612@student.georgianc.on.ca::7b125c5a-ec53-443b-affa-72d18b7e298b" providerId="AD" clId="Web-{63A45995-4325-469A-9AC3-4FF594095318}" dt="2023-03-10T22:17:33.260" v="39" actId="1076"/>
        <pc:sldMkLst>
          <pc:docMk/>
          <pc:sldMk cId="1635118160" sldId="267"/>
        </pc:sldMkLst>
        <pc:spChg chg="add mod">
          <ac:chgData name="Cheuk Ying Iu" userId="S::200514612@student.georgianc.on.ca::7b125c5a-ec53-443b-affa-72d18b7e298b" providerId="AD" clId="Web-{63A45995-4325-469A-9AC3-4FF594095318}" dt="2023-03-10T22:16:20.694" v="27" actId="20577"/>
          <ac:spMkLst>
            <pc:docMk/>
            <pc:sldMk cId="1635118160" sldId="267"/>
            <ac:spMk id="5" creationId="{61A7E582-20FD-719F-98CC-0D6C4D3F3032}"/>
          </ac:spMkLst>
        </pc:spChg>
        <pc:picChg chg="add mod">
          <ac:chgData name="Cheuk Ying Iu" userId="S::200514612@student.georgianc.on.ca::7b125c5a-ec53-443b-affa-72d18b7e298b" providerId="AD" clId="Web-{63A45995-4325-469A-9AC3-4FF594095318}" dt="2023-03-10T22:17:12.775" v="35" actId="1076"/>
          <ac:picMkLst>
            <pc:docMk/>
            <pc:sldMk cId="1635118160" sldId="267"/>
            <ac:picMk id="3" creationId="{79631934-E9A3-EBFF-D63A-F80634D2EDF1}"/>
          </ac:picMkLst>
        </pc:picChg>
        <pc:picChg chg="add mod">
          <ac:chgData name="Cheuk Ying Iu" userId="S::200514612@student.georgianc.on.ca::7b125c5a-ec53-443b-affa-72d18b7e298b" providerId="AD" clId="Web-{63A45995-4325-469A-9AC3-4FF594095318}" dt="2023-03-10T22:17:33.260" v="39" actId="1076"/>
          <ac:picMkLst>
            <pc:docMk/>
            <pc:sldMk cId="1635118160" sldId="267"/>
            <ac:picMk id="6" creationId="{E8D46E5C-6417-C158-A3A4-2BF8198E4E09}"/>
          </ac:picMkLst>
        </pc:picChg>
      </pc:sldChg>
      <pc:sldChg chg="modSp add replId">
        <pc:chgData name="Cheuk Ying Iu" userId="S::200514612@student.georgianc.on.ca::7b125c5a-ec53-443b-affa-72d18b7e298b" providerId="AD" clId="Web-{63A45995-4325-469A-9AC3-4FF594095318}" dt="2023-03-10T22:18:41.263" v="55" actId="20577"/>
        <pc:sldMkLst>
          <pc:docMk/>
          <pc:sldMk cId="1776658858" sldId="272"/>
        </pc:sldMkLst>
        <pc:spChg chg="mod">
          <ac:chgData name="Cheuk Ying Iu" userId="S::200514612@student.georgianc.on.ca::7b125c5a-ec53-443b-affa-72d18b7e298b" providerId="AD" clId="Web-{63A45995-4325-469A-9AC3-4FF594095318}" dt="2023-03-10T22:18:41.263" v="55" actId="20577"/>
          <ac:spMkLst>
            <pc:docMk/>
            <pc:sldMk cId="1776658858" sldId="272"/>
            <ac:spMk id="2" creationId="{ED61E08E-A733-1F89-3413-E82D7FE467F4}"/>
          </ac:spMkLst>
        </pc:spChg>
      </pc:sldChg>
      <pc:sldChg chg="modSp add replId">
        <pc:chgData name="Cheuk Ying Iu" userId="S::200514612@student.georgianc.on.ca::7b125c5a-ec53-443b-affa-72d18b7e298b" providerId="AD" clId="Web-{63A45995-4325-469A-9AC3-4FF594095318}" dt="2023-03-10T22:19:11.139" v="59" actId="20577"/>
        <pc:sldMkLst>
          <pc:docMk/>
          <pc:sldMk cId="3522027317" sldId="273"/>
        </pc:sldMkLst>
        <pc:spChg chg="mod">
          <ac:chgData name="Cheuk Ying Iu" userId="S::200514612@student.georgianc.on.ca::7b125c5a-ec53-443b-affa-72d18b7e298b" providerId="AD" clId="Web-{63A45995-4325-469A-9AC3-4FF594095318}" dt="2023-03-10T22:19:11.139" v="59" actId="20577"/>
          <ac:spMkLst>
            <pc:docMk/>
            <pc:sldMk cId="3522027317" sldId="273"/>
            <ac:spMk id="2" creationId="{ED61E08E-A733-1F89-3413-E82D7FE467F4}"/>
          </ac:spMkLst>
        </pc:spChg>
      </pc:sldChg>
      <pc:sldChg chg="modSp add replId">
        <pc:chgData name="Cheuk Ying Iu" userId="S::200514612@student.georgianc.on.ca::7b125c5a-ec53-443b-affa-72d18b7e298b" providerId="AD" clId="Web-{63A45995-4325-469A-9AC3-4FF594095318}" dt="2023-03-10T22:19:43.655" v="62" actId="20577"/>
        <pc:sldMkLst>
          <pc:docMk/>
          <pc:sldMk cId="1328058335" sldId="275"/>
        </pc:sldMkLst>
        <pc:spChg chg="mod">
          <ac:chgData name="Cheuk Ying Iu" userId="S::200514612@student.georgianc.on.ca::7b125c5a-ec53-443b-affa-72d18b7e298b" providerId="AD" clId="Web-{63A45995-4325-469A-9AC3-4FF594095318}" dt="2023-03-10T22:19:43.655" v="62" actId="20577"/>
          <ac:spMkLst>
            <pc:docMk/>
            <pc:sldMk cId="1328058335" sldId="275"/>
            <ac:spMk id="2" creationId="{ED61E08E-A733-1F89-3413-E82D7FE467F4}"/>
          </ac:spMkLst>
        </pc:spChg>
      </pc:sldChg>
      <pc:sldChg chg="addSp modSp add mod replId setBg setClrOvrMap">
        <pc:chgData name="Cheuk Ying Iu" userId="S::200514612@student.georgianc.on.ca::7b125c5a-ec53-443b-affa-72d18b7e298b" providerId="AD" clId="Web-{63A45995-4325-469A-9AC3-4FF594095318}" dt="2023-03-10T22:20:44.657" v="81" actId="20577"/>
        <pc:sldMkLst>
          <pc:docMk/>
          <pc:sldMk cId="3763560147" sldId="277"/>
        </pc:sldMkLst>
        <pc:spChg chg="mod">
          <ac:chgData name="Cheuk Ying Iu" userId="S::200514612@student.georgianc.on.ca::7b125c5a-ec53-443b-affa-72d18b7e298b" providerId="AD" clId="Web-{63A45995-4325-469A-9AC3-4FF594095318}" dt="2023-03-10T22:20:44.657" v="81" actId="20577"/>
          <ac:spMkLst>
            <pc:docMk/>
            <pc:sldMk cId="3763560147" sldId="277"/>
            <ac:spMk id="2" creationId="{ED61E08E-A733-1F89-3413-E82D7FE467F4}"/>
          </ac:spMkLst>
        </pc:spChg>
        <pc:spChg chg="mod">
          <ac:chgData name="Cheuk Ying Iu" userId="S::200514612@student.georgianc.on.ca::7b125c5a-ec53-443b-affa-72d18b7e298b" providerId="AD" clId="Web-{63A45995-4325-469A-9AC3-4FF594095318}" dt="2023-03-10T22:20:21.625" v="69"/>
          <ac:spMkLst>
            <pc:docMk/>
            <pc:sldMk cId="3763560147" sldId="277"/>
            <ac:spMk id="3" creationId="{67177C2A-16E9-1425-2454-5FC5893992E5}"/>
          </ac:spMkLst>
        </pc:spChg>
        <pc:spChg chg="add">
          <ac:chgData name="Cheuk Ying Iu" userId="S::200514612@student.georgianc.on.ca::7b125c5a-ec53-443b-affa-72d18b7e298b" providerId="AD" clId="Web-{63A45995-4325-469A-9AC3-4FF594095318}" dt="2023-03-10T22:20:21.625" v="69"/>
          <ac:spMkLst>
            <pc:docMk/>
            <pc:sldMk cId="3763560147" sldId="277"/>
            <ac:spMk id="8" creationId="{00C4F1C3-3ADD-491F-8C66-57912A242177}"/>
          </ac:spMkLst>
        </pc:spChg>
        <pc:spChg chg="add">
          <ac:chgData name="Cheuk Ying Iu" userId="S::200514612@student.georgianc.on.ca::7b125c5a-ec53-443b-affa-72d18b7e298b" providerId="AD" clId="Web-{63A45995-4325-469A-9AC3-4FF594095318}" dt="2023-03-10T22:20:21.625" v="69"/>
          <ac:spMkLst>
            <pc:docMk/>
            <pc:sldMk cId="3763560147" sldId="277"/>
            <ac:spMk id="10" creationId="{0B323FE0-DFB0-4368-A3C2-FC1402A98C03}"/>
          </ac:spMkLst>
        </pc:spChg>
        <pc:spChg chg="add">
          <ac:chgData name="Cheuk Ying Iu" userId="S::200514612@student.georgianc.on.ca::7b125c5a-ec53-443b-affa-72d18b7e298b" providerId="AD" clId="Web-{63A45995-4325-469A-9AC3-4FF594095318}" dt="2023-03-10T22:20:21.625" v="69"/>
          <ac:spMkLst>
            <pc:docMk/>
            <pc:sldMk cId="3763560147" sldId="277"/>
            <ac:spMk id="14" creationId="{B0513689-D00A-4D15-B8A3-AA50EC4B2BB9}"/>
          </ac:spMkLst>
        </pc:spChg>
        <pc:cxnChg chg="add">
          <ac:chgData name="Cheuk Ying Iu" userId="S::200514612@student.georgianc.on.ca::7b125c5a-ec53-443b-affa-72d18b7e298b" providerId="AD" clId="Web-{63A45995-4325-469A-9AC3-4FF594095318}" dt="2023-03-10T22:20:21.625" v="69"/>
          <ac:cxnSpMkLst>
            <pc:docMk/>
            <pc:sldMk cId="3763560147" sldId="277"/>
            <ac:cxnSpMk id="12" creationId="{E4BCA77F-6A46-46C1-822E-DF8DB6F08D5A}"/>
          </ac:cxnSpMkLst>
        </pc:cxnChg>
      </pc:sldChg>
      <pc:sldChg chg="modSp add replId">
        <pc:chgData name="Cheuk Ying Iu" userId="S::200514612@student.georgianc.on.ca::7b125c5a-ec53-443b-affa-72d18b7e298b" providerId="AD" clId="Web-{63A45995-4325-469A-9AC3-4FF594095318}" dt="2023-03-10T22:21:10.315" v="84" actId="20577"/>
        <pc:sldMkLst>
          <pc:docMk/>
          <pc:sldMk cId="2584548227" sldId="279"/>
        </pc:sldMkLst>
        <pc:spChg chg="mod">
          <ac:chgData name="Cheuk Ying Iu" userId="S::200514612@student.georgianc.on.ca::7b125c5a-ec53-443b-affa-72d18b7e298b" providerId="AD" clId="Web-{63A45995-4325-469A-9AC3-4FF594095318}" dt="2023-03-10T22:21:10.315" v="84" actId="20577"/>
          <ac:spMkLst>
            <pc:docMk/>
            <pc:sldMk cId="2584548227" sldId="279"/>
            <ac:spMk id="2" creationId="{ED61E08E-A733-1F89-3413-E82D7FE467F4}"/>
          </ac:spMkLst>
        </pc:spChg>
      </pc:sldChg>
      <pc:sldChg chg="modSp add replId">
        <pc:chgData name="Cheuk Ying Iu" userId="S::200514612@student.georgianc.on.ca::7b125c5a-ec53-443b-affa-72d18b7e298b" providerId="AD" clId="Web-{63A45995-4325-469A-9AC3-4FF594095318}" dt="2023-03-10T22:22:17.942" v="88" actId="20577"/>
        <pc:sldMkLst>
          <pc:docMk/>
          <pc:sldMk cId="3507183441" sldId="280"/>
        </pc:sldMkLst>
        <pc:spChg chg="mod">
          <ac:chgData name="Cheuk Ying Iu" userId="S::200514612@student.georgianc.on.ca::7b125c5a-ec53-443b-affa-72d18b7e298b" providerId="AD" clId="Web-{63A45995-4325-469A-9AC3-4FF594095318}" dt="2023-03-10T22:22:17.942" v="88" actId="20577"/>
          <ac:spMkLst>
            <pc:docMk/>
            <pc:sldMk cId="3507183441" sldId="280"/>
            <ac:spMk id="2" creationId="{ED61E08E-A733-1F89-3413-E82D7FE467F4}"/>
          </ac:spMkLst>
        </pc:spChg>
      </pc:sldChg>
    </pc:docChg>
  </pc:docChgLst>
  <pc:docChgLst>
    <pc:chgData name="Ayesha Siddiqa Ayesha Siddiqa" userId="S::200502171@student.georgianc.on.ca::03ec701e-c5e7-48e3-bb0e-4a8cd6e6dbdb" providerId="AD" clId="Web-{FAFD3580-1ADC-4404-A543-03E458D66891}"/>
    <pc:docChg chg="modSld">
      <pc:chgData name="Ayesha Siddiqa Ayesha Siddiqa" userId="S::200502171@student.georgianc.on.ca::03ec701e-c5e7-48e3-bb0e-4a8cd6e6dbdb" providerId="AD" clId="Web-{FAFD3580-1ADC-4404-A543-03E458D66891}" dt="2023-03-11T00:01:08.468" v="136" actId="20577"/>
      <pc:docMkLst>
        <pc:docMk/>
      </pc:docMkLst>
      <pc:sldChg chg="addSp delSp modSp">
        <pc:chgData name="Ayesha Siddiqa Ayesha Siddiqa" userId="S::200502171@student.georgianc.on.ca::03ec701e-c5e7-48e3-bb0e-4a8cd6e6dbdb" providerId="AD" clId="Web-{FAFD3580-1ADC-4404-A543-03E458D66891}" dt="2023-03-11T00:01:08.468" v="136" actId="20577"/>
        <pc:sldMkLst>
          <pc:docMk/>
          <pc:sldMk cId="2609065068" sldId="256"/>
        </pc:sldMkLst>
        <pc:spChg chg="mod">
          <ac:chgData name="Ayesha Siddiqa Ayesha Siddiqa" userId="S::200502171@student.georgianc.on.ca::03ec701e-c5e7-48e3-bb0e-4a8cd6e6dbdb" providerId="AD" clId="Web-{FAFD3580-1ADC-4404-A543-03E458D66891}" dt="2023-03-11T00:00:22.373" v="126" actId="1076"/>
          <ac:spMkLst>
            <pc:docMk/>
            <pc:sldMk cId="2609065068" sldId="256"/>
            <ac:spMk id="2" creationId="{A9E0E762-8CD0-85E4-FE9A-A5528850784B}"/>
          </ac:spMkLst>
        </pc:spChg>
        <pc:spChg chg="mod">
          <ac:chgData name="Ayesha Siddiqa Ayesha Siddiqa" userId="S::200502171@student.georgianc.on.ca::03ec701e-c5e7-48e3-bb0e-4a8cd6e6dbdb" providerId="AD" clId="Web-{FAFD3580-1ADC-4404-A543-03E458D66891}" dt="2023-03-11T00:01:08.468" v="136" actId="20577"/>
          <ac:spMkLst>
            <pc:docMk/>
            <pc:sldMk cId="2609065068" sldId="256"/>
            <ac:spMk id="3" creationId="{94888CB0-9AF9-DA6C-4AAE-C53AD259050B}"/>
          </ac:spMkLst>
        </pc:spChg>
        <pc:graphicFrameChg chg="add del">
          <ac:chgData name="Ayesha Siddiqa Ayesha Siddiqa" userId="S::200502171@student.georgianc.on.ca::03ec701e-c5e7-48e3-bb0e-4a8cd6e6dbdb" providerId="AD" clId="Web-{FAFD3580-1ADC-4404-A543-03E458D66891}" dt="2023-03-10T23:57:55.337" v="105"/>
          <ac:graphicFrameMkLst>
            <pc:docMk/>
            <pc:sldMk cId="2609065068" sldId="256"/>
            <ac:graphicFrameMk id="4" creationId="{1AAC511F-9346-230B-0D62-A39D18452294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H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29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4827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8966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6334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7495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0793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306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5088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9670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2784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55FB0A9-BA4D-4BC3-9B0B-DCBD0AAB4F11}" type="datetimeFigureOut">
              <a:rPr lang="zh-HK" altLang="en-US" smtClean="0"/>
              <a:t>10/3/2023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7614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E762-8CD0-85E4-FE9A-A55288507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932" y="374375"/>
            <a:ext cx="9966960" cy="2926080"/>
          </a:xfrm>
        </p:spPr>
        <p:txBody>
          <a:bodyPr>
            <a:normAutofit/>
          </a:bodyPr>
          <a:lstStyle/>
          <a:p>
            <a:r>
              <a:rPr lang="en-CA" altLang="zh-HK" sz="3600" i="0" dirty="0">
                <a:solidFill>
                  <a:schemeClr val="bg1"/>
                </a:solidFill>
                <a:effectLst/>
                <a:latin typeface="Calibri"/>
                <a:ea typeface="新細明體"/>
                <a:cs typeface="Arial"/>
              </a:rPr>
              <a:t>AIDI1012 - 23W AI Robotics and Automation</a:t>
            </a:r>
            <a:br>
              <a:rPr lang="en-CA" altLang="zh-HK" b="1" i="0" dirty="0">
                <a:effectLst/>
                <a:latin typeface="inherit"/>
              </a:rPr>
            </a:br>
            <a:r>
              <a:rPr lang="en-US" altLang="zh-HK" sz="8000" b="1" dirty="0">
                <a:latin typeface="Calibri"/>
                <a:ea typeface="新細明體"/>
                <a:cs typeface="Arial"/>
              </a:rPr>
              <a:t>Assignment 2</a:t>
            </a:r>
            <a:endParaRPr lang="zh-HK" altLang="en-US" sz="8000" b="1" dirty="0">
              <a:latin typeface="Calibri"/>
              <a:ea typeface="新細明體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88CB0-9AF9-DA6C-4AAE-C53AD2590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4187" y="4450290"/>
            <a:ext cx="3741182" cy="20866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>
                <a:latin typeface="Arial"/>
                <a:cs typeface="Times New Roman"/>
              </a:rPr>
              <a:t>       Shivani Bajaj(</a:t>
            </a:r>
            <a:r>
              <a:rPr lang="en-CN" sz="1400" dirty="0">
                <a:latin typeface="Arial"/>
                <a:cs typeface="Times New Roman"/>
              </a:rPr>
              <a:t>200527764)         </a:t>
            </a:r>
            <a:endParaRPr lang="en-US" sz="1400">
              <a:latin typeface="Arial"/>
              <a:cs typeface="Times New Roman"/>
            </a:endParaRPr>
          </a:p>
          <a:p>
            <a:r>
              <a:rPr lang="en-US" altLang="zh-HK" sz="1400" dirty="0">
                <a:latin typeface="Arial"/>
                <a:ea typeface="新細明體"/>
                <a:cs typeface="Times New Roman"/>
              </a:rPr>
              <a:t>Cheuk Ying Iu(200514612)</a:t>
            </a:r>
          </a:p>
          <a:p>
            <a:r>
              <a:rPr lang="en-US" altLang="zh-HK" sz="1400" dirty="0" err="1">
                <a:latin typeface="Arial"/>
                <a:ea typeface="新細明體"/>
                <a:cs typeface="Times New Roman"/>
              </a:rPr>
              <a:t>Fangji</a:t>
            </a:r>
            <a:r>
              <a:rPr lang="en-US" altLang="zh-HK" sz="1400" dirty="0">
                <a:latin typeface="Arial"/>
                <a:ea typeface="新細明體"/>
                <a:cs typeface="Times New Roman"/>
              </a:rPr>
              <a:t> Chen(200520598)</a:t>
            </a:r>
          </a:p>
          <a:p>
            <a:r>
              <a:rPr lang="en-US" altLang="zh-HK" sz="1400" dirty="0">
                <a:latin typeface="Arial"/>
                <a:ea typeface="新細明體"/>
                <a:cs typeface="Times New Roman"/>
              </a:rPr>
              <a:t>Ayesha Siddiqa(200502171)</a:t>
            </a:r>
            <a:endParaRPr lang="en-US" altLang="zh-HK" sz="1400">
              <a:latin typeface="Arial"/>
              <a:ea typeface="新細明體"/>
              <a:cs typeface="Times New Roman" panose="02020603050405020304" pitchFamily="18" charset="0"/>
            </a:endParaRPr>
          </a:p>
          <a:p>
            <a:r>
              <a:rPr lang="en-US" altLang="zh-HK" sz="1400" dirty="0" err="1">
                <a:latin typeface="Arial"/>
                <a:ea typeface="新細明體"/>
                <a:cs typeface="Times New Roman"/>
              </a:rPr>
              <a:t>Taekeon</a:t>
            </a:r>
            <a:r>
              <a:rPr lang="en-US" altLang="zh-HK" sz="1400" dirty="0">
                <a:latin typeface="Arial"/>
                <a:ea typeface="新細明體"/>
                <a:cs typeface="Times New Roman"/>
              </a:rPr>
              <a:t> Kim(200452564)</a:t>
            </a:r>
          </a:p>
          <a:p>
            <a:pPr algn="l"/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530B187-9B6A-F5F1-036C-E5FC9A31C69B}"/>
              </a:ext>
            </a:extLst>
          </p:cNvPr>
          <p:cNvSpPr txBox="1">
            <a:spLocks/>
          </p:cNvSpPr>
          <p:nvPr/>
        </p:nvSpPr>
        <p:spPr>
          <a:xfrm>
            <a:off x="5959234" y="4452436"/>
            <a:ext cx="3741182" cy="1727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1400" dirty="0">
                <a:latin typeface="Arial"/>
                <a:ea typeface="新細明體"/>
                <a:cs typeface="Times New Roman"/>
              </a:rPr>
              <a:t>Shivansh Setia(200511522)</a:t>
            </a:r>
            <a:endParaRPr lang="en-US" sz="1400">
              <a:latin typeface="Arial"/>
              <a:ea typeface="新細明體"/>
              <a:cs typeface="Times New Roman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Harshal Shashikant </a:t>
            </a:r>
            <a:r>
              <a:rPr lang="en-US" sz="1400" dirty="0" err="1">
                <a:latin typeface="Arial"/>
                <a:ea typeface="新細明體"/>
                <a:cs typeface="Times New Roman"/>
              </a:rPr>
              <a:t>Bhasgauri</a:t>
            </a:r>
            <a:r>
              <a:rPr lang="en-US" sz="1400" dirty="0">
                <a:latin typeface="Arial"/>
                <a:ea typeface="新細明體"/>
                <a:cs typeface="Times New Roman"/>
              </a:rPr>
              <a:t>(200499159)</a:t>
            </a:r>
            <a:endParaRPr lang="en-US" sz="140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Hamza </a:t>
            </a:r>
            <a:r>
              <a:rPr lang="en-US" sz="1400" dirty="0" err="1">
                <a:latin typeface="Arial"/>
                <a:ea typeface="新細明體"/>
                <a:cs typeface="Times New Roman"/>
              </a:rPr>
              <a:t>Kadodia</a:t>
            </a:r>
            <a:r>
              <a:rPr lang="en-US" sz="1400" dirty="0">
                <a:latin typeface="Arial"/>
                <a:ea typeface="新細明體"/>
                <a:cs typeface="Times New Roman"/>
              </a:rPr>
              <a:t>(200535827)</a:t>
            </a:r>
            <a:endParaRPr lang="en-US" sz="140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Sahil Singal( 200506536)</a:t>
            </a:r>
            <a:endParaRPr lang="en-US" sz="140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Himanshu (200535823)</a:t>
            </a:r>
            <a:endParaRPr lang="en-US" sz="1400">
              <a:latin typeface="Arial"/>
              <a:ea typeface="+mn-lt"/>
              <a:cs typeface="+mn-lt"/>
            </a:endParaRPr>
          </a:p>
          <a:p>
            <a:pPr algn="l"/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A0DE-576C-3693-A995-0902DF40EDB8}"/>
              </a:ext>
            </a:extLst>
          </p:cNvPr>
          <p:cNvSpPr txBox="1"/>
          <p:nvPr/>
        </p:nvSpPr>
        <p:spPr>
          <a:xfrm>
            <a:off x="2803837" y="3863662"/>
            <a:ext cx="65870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Arial"/>
                <a:cs typeface="Arial"/>
              </a:rPr>
              <a:t>A3 Group Members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906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5246-8476-C6FC-6AB1-82C11B7D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61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 about steps to </a:t>
            </a:r>
            <a:r>
              <a:rPr lang="en-CA" altLang="zh-HK" sz="1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Launch </a:t>
            </a:r>
            <a:r>
              <a:rPr lang="en-CA" altLang="zh-HK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container and issues to run the container</a:t>
            </a:r>
            <a:endParaRPr lang="zh-HK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AEFB4-138B-F21F-2BF5-4A88EBE30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75" y="1563119"/>
            <a:ext cx="5762838" cy="252170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ABF7958-3A61-B012-3038-2DA176121F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75" y="4911864"/>
            <a:ext cx="5762838" cy="500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2DC18-ED78-524A-23B9-5BD1661F50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098" y="1583399"/>
            <a:ext cx="5547071" cy="2501421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1815081-7D20-C18E-F3EB-6ABF7C7571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097" y="4911864"/>
            <a:ext cx="5547071" cy="1255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7200B-12BA-A626-C4E1-70DE93216208}"/>
              </a:ext>
            </a:extLst>
          </p:cNvPr>
          <p:cNvSpPr txBox="1"/>
          <p:nvPr/>
        </p:nvSpPr>
        <p:spPr>
          <a:xfrm>
            <a:off x="267075" y="4453533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2. Jetson-inference</a:t>
            </a:r>
            <a:endParaRPr lang="zh-HK" altLang="en-US" b="1">
              <a:latin typeface="Calibri"/>
              <a:ea typeface="新細明體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38AC5-09B9-45EB-A3D6-5E3B33BB7B7E}"/>
              </a:ext>
            </a:extLst>
          </p:cNvPr>
          <p:cNvSpPr txBox="1"/>
          <p:nvPr/>
        </p:nvSpPr>
        <p:spPr>
          <a:xfrm>
            <a:off x="6305097" y="4458982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4. build/aarch64/bin </a:t>
            </a:r>
            <a:r>
              <a:rPr lang="en-US" altLang="zh-HK" b="1">
                <a:latin typeface="Calibri"/>
                <a:ea typeface="新細明體"/>
                <a:cs typeface="Calibri"/>
                <a:sym typeface="Wingdings" panose="05000000000000000000" pitchFamily="2" charset="2"/>
              </a:rPr>
              <a:t> file included</a:t>
            </a:r>
            <a:endParaRPr lang="zh-HK" altLang="en-US" b="1">
              <a:latin typeface="Calibri"/>
              <a:ea typeface="新細明體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D5980-FDFE-C0C9-2761-23D8DC90AE56}"/>
              </a:ext>
            </a:extLst>
          </p:cNvPr>
          <p:cNvSpPr txBox="1"/>
          <p:nvPr/>
        </p:nvSpPr>
        <p:spPr>
          <a:xfrm>
            <a:off x="267075" y="1093290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1.Login</a:t>
            </a:r>
            <a:endParaRPr lang="zh-HK" altLang="en-US" b="1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0D073-499A-9DC6-8AB3-917012FF79BE}"/>
              </a:ext>
            </a:extLst>
          </p:cNvPr>
          <p:cNvSpPr txBox="1"/>
          <p:nvPr/>
        </p:nvSpPr>
        <p:spPr>
          <a:xfrm>
            <a:off x="6305097" y="1093290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3. Docker</a:t>
            </a:r>
            <a:endParaRPr lang="zh-HK" altLang="en-US" b="1"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7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Image Classification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Follow the instruction at : </a:t>
            </a:r>
          </a:p>
          <a:p>
            <a:r>
              <a:rPr lang="en-US">
                <a:ea typeface="+mn-lt"/>
                <a:cs typeface="+mn-lt"/>
              </a:rPr>
              <a:t>https://github.com/dusty-nv/jetson-inference/blob/master/docs/imagenet-example-python-2.md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2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Image Classification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for a </a:t>
            </a:r>
            <a:r>
              <a:rPr lang="en-CA" altLang="zh-HK" sz="1800" err="1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brown_bear</a:t>
            </a:r>
            <a:endParaRPr lang="zh-HK" altLang="en-US">
              <a:solidFill>
                <a:srgbClr val="FF0000"/>
              </a:solidFill>
              <a:latin typeface="Arial"/>
              <a:ea typeface="新細明體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1DF8C-CCA9-16BA-AA7A-A5D80CF4CC1D}"/>
              </a:ext>
            </a:extLst>
          </p:cNvPr>
          <p:cNvSpPr txBox="1"/>
          <p:nvPr/>
        </p:nvSpPr>
        <p:spPr>
          <a:xfrm>
            <a:off x="837312" y="1067718"/>
            <a:ext cx="85054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python my-recognition.py /jetson-inference/examples/my-recognition/brown_bear.jpg</a:t>
            </a:r>
          </a:p>
          <a:p>
            <a:endParaRPr lang="en-US"/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F5F07F4-EADC-4B3A-EBA6-81D6225DBB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21" y="1463307"/>
            <a:ext cx="9830240" cy="50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9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 Classification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for a </a:t>
            </a:r>
            <a:r>
              <a:rPr lang="en-CA" sz="1800" err="1">
                <a:solidFill>
                  <a:srgbClr val="FF0000"/>
                </a:solidFill>
                <a:latin typeface="Arial"/>
                <a:cs typeface="Arial"/>
              </a:rPr>
              <a:t>black_bear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1DF8C-CCA9-16BA-AA7A-A5D80CF4CC1D}"/>
              </a:ext>
            </a:extLst>
          </p:cNvPr>
          <p:cNvSpPr txBox="1"/>
          <p:nvPr/>
        </p:nvSpPr>
        <p:spPr>
          <a:xfrm>
            <a:off x="837312" y="1067718"/>
            <a:ext cx="85054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python my-recognition.py /jetson-inference/examples/my-recognition/black_bear.jpg</a:t>
            </a:r>
          </a:p>
          <a:p>
            <a:endParaRPr lang="en-US"/>
          </a:p>
        </p:txBody>
      </p:sp>
      <p:pic>
        <p:nvPicPr>
          <p:cNvPr id="3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3FB88DD-8643-F488-1834-820E3A3BB6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55" y="1469615"/>
            <a:ext cx="10559472" cy="48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3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 Classification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for a </a:t>
            </a:r>
            <a:r>
              <a:rPr lang="en-CA" sz="1800" err="1">
                <a:solidFill>
                  <a:srgbClr val="FF0000"/>
                </a:solidFill>
                <a:latin typeface="Arial"/>
                <a:cs typeface="Arial"/>
              </a:rPr>
              <a:t>polar_bear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1DF8C-CCA9-16BA-AA7A-A5D80CF4CC1D}"/>
              </a:ext>
            </a:extLst>
          </p:cNvPr>
          <p:cNvSpPr txBox="1"/>
          <p:nvPr/>
        </p:nvSpPr>
        <p:spPr>
          <a:xfrm>
            <a:off x="837312" y="1067718"/>
            <a:ext cx="101564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python my-recognition.py /jetson-inference/examples/my-recognition/polar_bear.jpg</a:t>
            </a:r>
          </a:p>
        </p:txBody>
      </p:sp>
      <p:pic>
        <p:nvPicPr>
          <p:cNvPr id="3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1544403-1336-ABB5-7252-D6379886CF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55" y="1469614"/>
            <a:ext cx="10513290" cy="48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Follow the instruction at : </a:t>
            </a:r>
          </a:p>
          <a:p>
            <a:r>
              <a:rPr lang="en-US">
                <a:ea typeface="+mn-lt"/>
                <a:cs typeface="+mn-lt"/>
              </a:rPr>
              <a:t>https://github.com/dusty-nv/jetson-inference/blob/master/docs/segnet-console-2.md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Image Segmentation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fcn-resnet18-cityscapes</a:t>
            </a:r>
            <a:endParaRPr lang="en-CA" altLang="zh-HK" sz="900" b="0" i="0">
              <a:solidFill>
                <a:srgbClr val="FF0000"/>
              </a:solidFill>
              <a:effectLst/>
              <a:latin typeface="Arial"/>
              <a:ea typeface="新細明體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C2715-664B-602C-2705-DCB14D012A80}"/>
              </a:ext>
            </a:extLst>
          </p:cNvPr>
          <p:cNvSpPr txBox="1"/>
          <p:nvPr/>
        </p:nvSpPr>
        <p:spPr>
          <a:xfrm>
            <a:off x="836038" y="1131129"/>
            <a:ext cx="105271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./segnet.py --network=fcn-resnet18-cityscapes /jetson-inference/data/images/city_0.jpg /jetson-inference/data/images/test/output.jpg</a:t>
            </a: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BCABA69-2453-314C-4C0F-056306D3E6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19" y="1813485"/>
            <a:ext cx="9021843" cy="4687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A97AB-5763-7AF6-459E-23645E1084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174" y="1870930"/>
            <a:ext cx="4271106" cy="35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7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BA7ED57C-3A31-2395-7191-2F456EA25E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73" y="1825595"/>
            <a:ext cx="8365836" cy="4811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CA" sz="1800">
                <a:solidFill>
                  <a:srgbClr val="FF0000"/>
                </a:solidFill>
                <a:ea typeface="+mn-lt"/>
                <a:cs typeface="+mn-lt"/>
              </a:rPr>
              <a:t>fcn-resnet18-deepscene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DD5440C-1AA6-301D-95D3-8FE98B589C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354" y="1825336"/>
            <a:ext cx="2968337" cy="3963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D0F8E-0065-F00E-0595-5DF33C113EE1}"/>
              </a:ext>
            </a:extLst>
          </p:cNvPr>
          <p:cNvSpPr txBox="1"/>
          <p:nvPr/>
        </p:nvSpPr>
        <p:spPr>
          <a:xfrm>
            <a:off x="787400" y="1179945"/>
            <a:ext cx="105479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enlo"/>
              </a:rPr>
              <a:t>./segnet.py --network=fcn-resnet18-deepscene --visualize=mask /jetson-inference/data/images/trail_0.jpg /jetson-inference/data/images/test/output_mask.jpg</a:t>
            </a:r>
          </a:p>
        </p:txBody>
      </p:sp>
    </p:spTree>
    <p:extLst>
      <p:ext uri="{BB962C8B-B14F-4D97-AF65-F5344CB8AC3E}">
        <p14:creationId xmlns:p14="http://schemas.microsoft.com/office/powerpoint/2010/main" val="3545118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0612E47-8D65-4AE4-AAEC-88B1437E8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54" y="1554418"/>
            <a:ext cx="9451109" cy="4955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latin typeface="Menlo"/>
                <a:ea typeface="+mn-lt"/>
                <a:cs typeface="+mn-lt"/>
              </a:rPr>
              <a:t>fcn-resnet18-mhp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83EFB4A9-D6EF-4051-DAAD-32CAD75A17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854" y="1801075"/>
            <a:ext cx="3499427" cy="4410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28E0B-44FA-2B06-77DA-07A3F8237440}"/>
              </a:ext>
            </a:extLst>
          </p:cNvPr>
          <p:cNvSpPr txBox="1"/>
          <p:nvPr/>
        </p:nvSpPr>
        <p:spPr>
          <a:xfrm>
            <a:off x="839355" y="1156855"/>
            <a:ext cx="10507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enlo"/>
              </a:rPr>
              <a:t>./segnet.py --network=fcn-resnet18-mhp /jetson-inference/data/images/humans_0.jpg /jetson-inference/data/images/test/output.jpg</a:t>
            </a:r>
          </a:p>
        </p:txBody>
      </p:sp>
    </p:spTree>
    <p:extLst>
      <p:ext uri="{BB962C8B-B14F-4D97-AF65-F5344CB8AC3E}">
        <p14:creationId xmlns:p14="http://schemas.microsoft.com/office/powerpoint/2010/main" val="174907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785C578-6A6E-A2B8-AD30-33C73664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42" y="1803400"/>
            <a:ext cx="9145286" cy="46966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latin typeface="Menlo"/>
                <a:ea typeface="+mn-lt"/>
                <a:cs typeface="+mn-lt"/>
              </a:rPr>
              <a:t>fcn-resnet18-voc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28E0B-44FA-2B06-77DA-07A3F8237440}"/>
              </a:ext>
            </a:extLst>
          </p:cNvPr>
          <p:cNvSpPr txBox="1"/>
          <p:nvPr/>
        </p:nvSpPr>
        <p:spPr>
          <a:xfrm>
            <a:off x="839355" y="1156855"/>
            <a:ext cx="10507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./segnet.py --network=fcn-resnet18-voc /jetson-inference/data/images/object_0.jpg /jetson-inference/data/images/test/output.jpg</a:t>
            </a:r>
          </a:p>
        </p:txBody>
      </p:sp>
      <p:pic>
        <p:nvPicPr>
          <p:cNvPr id="8" name="Picture 8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F2433E51-43CA-3EBB-A595-2267F28E73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622" y="180455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1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  <a:latin typeface="Calibri"/>
                <a:cs typeface="Calibri"/>
              </a:rPr>
              <a:t>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5899" y="3707933"/>
            <a:ext cx="8640202" cy="215385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6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209EAF52-C038-1BD8-550E-5825BCAFC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42" y="1872673"/>
            <a:ext cx="9145286" cy="47082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latin typeface="Menlo"/>
                <a:ea typeface="+mn-lt"/>
                <a:cs typeface="+mn-lt"/>
              </a:rPr>
              <a:t>fcn-resnet18-sun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28E0B-44FA-2B06-77DA-07A3F8237440}"/>
              </a:ext>
            </a:extLst>
          </p:cNvPr>
          <p:cNvSpPr txBox="1"/>
          <p:nvPr/>
        </p:nvSpPr>
        <p:spPr>
          <a:xfrm>
            <a:off x="839355" y="1156855"/>
            <a:ext cx="10507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./segnet.py --network=fcn-resnet18-sun /jetson-inference/data/images/room_0.jpg /jetson-inference/data/images/test/room_0.jpg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CB6B441-4140-C71D-28D4-4B359328F3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895" y="180455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5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Pose </a:t>
            </a:r>
            <a:r>
              <a:rPr lang="en-US" err="1"/>
              <a:t>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Follow the instruction at : </a:t>
            </a:r>
          </a:p>
          <a:p>
            <a:r>
              <a:rPr lang="en-US">
                <a:ea typeface="+mn-lt"/>
                <a:cs typeface="+mn-lt"/>
              </a:rPr>
              <a:t>https://github.com/dusty-nv/jetson-inference/blob/master/docs/posenet.md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5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To cover Pose Estimation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(Image)</a:t>
            </a:r>
            <a:endParaRPr lang="en-CA" altLang="zh-HK" sz="9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7F657-574D-318D-542B-388146213C68}"/>
              </a:ext>
            </a:extLst>
          </p:cNvPr>
          <p:cNvSpPr txBox="1"/>
          <p:nvPr/>
        </p:nvSpPr>
        <p:spPr>
          <a:xfrm>
            <a:off x="2377225" y="1223493"/>
            <a:ext cx="6992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./posenet.py "images/humans_*.jpg" images/test/pose_humans_%i.jpg</a:t>
            </a:r>
            <a:endParaRPr lang="en-US"/>
          </a:p>
        </p:txBody>
      </p:sp>
      <p:pic>
        <p:nvPicPr>
          <p:cNvPr id="4" name="Picture 4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C8F653D9-D32C-6D46-B838-D5813EA374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92" y="1646035"/>
            <a:ext cx="3591139" cy="478627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D568E4-2B24-6A1A-33C4-1254604AD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430" y="1646035"/>
            <a:ext cx="3591139" cy="478627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B7843C-4D15-2A0F-8C4A-FD4199595D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475" y="1646035"/>
            <a:ext cx="3579681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To cover Pose Estimation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(Image)</a:t>
            </a:r>
            <a:endParaRPr lang="en-CA" altLang="zh-HK" sz="9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7F657-574D-318D-542B-388146213C68}"/>
              </a:ext>
            </a:extLst>
          </p:cNvPr>
          <p:cNvSpPr txBox="1"/>
          <p:nvPr/>
        </p:nvSpPr>
        <p:spPr>
          <a:xfrm>
            <a:off x="4015811" y="1154741"/>
            <a:ext cx="6992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Output: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DEB3DA6-30D2-7992-A2AA-816136CE45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964" y="1588741"/>
            <a:ext cx="3717184" cy="49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To cover Pose Estimation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(Video)</a:t>
            </a:r>
            <a:endParaRPr lang="en-CA" altLang="zh-HK" sz="900" b="0" i="0">
              <a:solidFill>
                <a:srgbClr val="000000"/>
              </a:solidFill>
              <a:effectLst/>
              <a:latin typeface="Arial"/>
              <a:ea typeface="新細明體"/>
              <a:cs typeface="Arial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9631934-E9A3-EBFF-D63A-F80634D2ED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114" y="1628846"/>
            <a:ext cx="3705726" cy="4940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7E582-20FD-719F-98CC-0D6C4D3F3032}"/>
              </a:ext>
            </a:extLst>
          </p:cNvPr>
          <p:cNvSpPr txBox="1"/>
          <p:nvPr/>
        </p:nvSpPr>
        <p:spPr>
          <a:xfrm>
            <a:off x="2377225" y="1223493"/>
            <a:ext cx="6992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  <a:ea typeface="+mn-lt"/>
                <a:cs typeface="+mn-lt"/>
              </a:rPr>
              <a:t>./posenet.py csi://0 rpt://xxx.xxx.xxx:xxxx</a:t>
            </a:r>
            <a:endParaRPr lang="en-US">
              <a:latin typeface="Consolas"/>
            </a:endParaRPr>
          </a:p>
        </p:txBody>
      </p:sp>
      <p:pic>
        <p:nvPicPr>
          <p:cNvPr id="6" name="Picture 6" descr="A picture containing text, indoor, screen, display&#10;&#10;Description automatically generated">
            <a:extLst>
              <a:ext uri="{FF2B5EF4-FFF2-40B4-BE49-F238E27FC236}">
                <a16:creationId xmlns:a16="http://schemas.microsoft.com/office/drawing/2014/main" id="{E8D46E5C-6417-C158-A3A4-2BF8198E4E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663" y="1628847"/>
            <a:ext cx="3722914" cy="49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1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Comparisons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Image Classification</a:t>
            </a:r>
          </a:p>
          <a:p>
            <a:pPr lvl="1"/>
            <a:r>
              <a:rPr lang="en-US"/>
              <a:t>Image Segmentation</a:t>
            </a:r>
          </a:p>
          <a:p>
            <a:pPr lvl="1"/>
            <a:r>
              <a:rPr lang="en-US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3507183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CA" altLang="zh-HK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 Classification vs Image Segmentation vs Pose Estimation (Comparisons)</a:t>
            </a:r>
            <a:endParaRPr lang="en-CA" altLang="zh-HK" sz="9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4755C-A094-D742-DFA6-F76E367B5551}"/>
              </a:ext>
            </a:extLst>
          </p:cNvPr>
          <p:cNvSpPr txBox="1"/>
          <p:nvPr/>
        </p:nvSpPr>
        <p:spPr>
          <a:xfrm>
            <a:off x="838200" y="1529467"/>
            <a:ext cx="1051560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3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400" b="1" u="sng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Image Classification</a:t>
            </a: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Category(Predefined)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Supervised Learning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Labeled Dataset</a:t>
            </a: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High Accuracy(in larger dataset)</a:t>
            </a: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CA" sz="2400" b="1" u="sng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Image Segmentation</a:t>
            </a: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Regions(Different)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Supervised Learning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Labeled Dataset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High Accuracy(in larger dataset)</a:t>
            </a: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CA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Pose Estimation</a:t>
            </a: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Position/Orientation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Supervised/Unsupervised Learning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Sensors/Specialized Hardware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Accuracy Depend on Hardware/Algorithms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23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C41FCA8F-7F40-ECF4-AC51-B8B09C422F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71" y="1361064"/>
            <a:ext cx="7744899" cy="51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3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8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091188A-9C20-9076-33D0-32BFBF770E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440" y="1411015"/>
            <a:ext cx="4938781" cy="3338364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6BC155F-ABFB-D15C-F8DB-530BE86E3D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146" y="1409134"/>
            <a:ext cx="4379890" cy="49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9915F9-96BF-8C9E-E206-BE86D5D330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60" y="1440865"/>
            <a:ext cx="11742312" cy="50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7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8ED890D-DE9B-54B5-F602-7209B01CF3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47" y="1408625"/>
            <a:ext cx="4691129" cy="5071059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5BFBBD5-1B9F-22CA-44EF-7D4F5EA20B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907" y="1406688"/>
            <a:ext cx="4862847" cy="50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2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E233D8-1CD5-F8DD-054C-6F0B6345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43" y="2102540"/>
            <a:ext cx="11440312" cy="265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  <a:latin typeface="Calibri"/>
                <a:cs typeface="Calibri"/>
              </a:rPr>
              <a:t>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5899" y="3707933"/>
            <a:ext cx="8640202" cy="215385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48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Launch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833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Basis</vt:lpstr>
      <vt:lpstr>AIDI1012 - 23W AI Robotics and Automation Assignment 2</vt:lpstr>
      <vt:lpstr>Part 1</vt:lpstr>
      <vt:lpstr>Part 1 Image Classification of an American Sign Language</vt:lpstr>
      <vt:lpstr>Part 1 Image Classification of an American Sign Language</vt:lpstr>
      <vt:lpstr>Part 1 Image Classification of an American Sign Language</vt:lpstr>
      <vt:lpstr>Part 1 Image Classification of an American Sign Language</vt:lpstr>
      <vt:lpstr>Part 1 Image Classification of an American Sign Language</vt:lpstr>
      <vt:lpstr>Part 2</vt:lpstr>
      <vt:lpstr>Launch</vt:lpstr>
      <vt:lpstr>Explain about steps to Launch the container and issues to run the container</vt:lpstr>
      <vt:lpstr>Image Classification</vt:lpstr>
      <vt:lpstr>Image Classification for a brown_bear</vt:lpstr>
      <vt:lpstr>Image Classification for a black_bear</vt:lpstr>
      <vt:lpstr>Image Classification for a polar_bear</vt:lpstr>
      <vt:lpstr>Image segmentation</vt:lpstr>
      <vt:lpstr>Image Segmentation with fcn-resnet18-cityscapes</vt:lpstr>
      <vt:lpstr>Image Segmentation with fcn-resnet18-deepscene</vt:lpstr>
      <vt:lpstr>Image Segmentation with fcn-resnet18-mhp</vt:lpstr>
      <vt:lpstr>Image Segmentation with fcn-resnet18-voc</vt:lpstr>
      <vt:lpstr>Image Segmentation with fcn-resnet18-sun</vt:lpstr>
      <vt:lpstr>Pose EsTimaTion</vt:lpstr>
      <vt:lpstr>To cover Pose Estimation (Image)</vt:lpstr>
      <vt:lpstr>To cover Pose Estimation (Image)</vt:lpstr>
      <vt:lpstr>To cover Pose Estimation (Video)</vt:lpstr>
      <vt:lpstr>Comparisons</vt:lpstr>
      <vt:lpstr>Image Classification vs Image Segmentation vs Pose Estimation (Comparisons)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Cheuk Ying Iu</dc:creator>
  <cp:revision>35</cp:revision>
  <dcterms:created xsi:type="dcterms:W3CDTF">2023-03-10T20:23:24Z</dcterms:created>
  <dcterms:modified xsi:type="dcterms:W3CDTF">2023-03-11T00:13:54Z</dcterms:modified>
</cp:coreProperties>
</file>